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3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1" autoAdjust="0"/>
    <p:restoredTop sz="94660"/>
  </p:normalViewPr>
  <p:slideViewPr>
    <p:cSldViewPr snapToGrid="0">
      <p:cViewPr>
        <p:scale>
          <a:sx n="50" d="100"/>
          <a:sy n="50" d="100"/>
        </p:scale>
        <p:origin x="1906" y="7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jpg>
</file>

<file path=ppt/media/image63.png>
</file>

<file path=ppt/media/image64.png>
</file>

<file path=ppt/media/image65.png>
</file>

<file path=ppt/media/image6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D8840-04FE-2B09-1571-AB517E1CD3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730E04-2924-DD3D-FE1B-57412C4D7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3DB37-7F66-408E-7D9B-D6E2F499F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32616-CCA4-E1DF-4124-03B593FD3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54B88-C9FF-AB52-CBD8-5779BDCF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1737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EC067-B8E2-64A3-BA28-A1B023247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75CC11-B471-5435-058F-E04DF12974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86451-DEC3-1FD2-9EF8-25BD2FED1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E9114-E1AD-C11D-A07C-02599E2A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26CC8-9603-A068-1638-1EF8F330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55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1FBC46-EA64-9822-234F-EC40DCF59A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891FF-7768-363D-12F4-D41DCF2378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B6009-2CCF-6507-3AAB-B33E433E5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CE631-BC6E-D435-2070-751402A8A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56FD0-EDE7-A383-7257-A7A512AB9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9807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6294E-BB86-E1D9-DF19-7A358A9BC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52AB6-B0E2-5426-FDE0-ACF206AFA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F1338-25B4-DC85-E752-CCA59D286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CAF69-BFA9-2EB6-00EC-C9E00766B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7721B-E076-27B7-FA22-BD917E07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0478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C2950-02F2-6091-9965-E77890645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FF2F4-D7B4-40B7-2AFC-C14C99A38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BDA73-796A-2266-9321-AE68C16A6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ACFDD-1B83-22E5-276E-C3F3C0E11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D2F24-1DD5-52D4-249E-0E6ADBE7E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2437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4851B-155B-6FD1-32B2-139954391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77A4F-B521-B3C1-890E-E048E4657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E8789-B5AD-BC02-00E3-0F9FC55B9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0A6642-D85D-7811-16CF-34AF75B11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F4843-5FC6-972C-1166-290A04F32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AD2ECA-A2E0-2338-A0B4-492D45E72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6431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1EC17-B638-FE22-B5A8-8AC4C028F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41A35-7476-4CEC-2596-1B286D1CB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FCCE49-563D-2EDB-1510-D5A018876B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EC7AEE-07FE-CC50-510D-109B5731C1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0C8665-2D9C-B873-1D3D-BBA458C0A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8DE08F-21D4-5DC0-8C44-CAE0E39F8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86FB59-6EBC-7014-1A03-FF566F9A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5FF852-6D52-A101-23F5-97D4965A2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9276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4C815-0EB9-AA36-21D8-AFA56176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F892F9-AF68-7B4F-E26E-3694B34BC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BA9156-96F7-C349-E427-AFB74CA4D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83EEB3-1358-6BDE-42FF-1CB7C12DC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9904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25FB6D-12C5-983C-A64D-3FDC44CB3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2D9693-C43C-312E-02D8-B0920BCE7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CF7BC0-DB60-FDF5-A265-2417D52E3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513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FB19E-133B-8F59-3743-5F926F800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71822-BC57-F4A3-9B4B-0B3A0089A6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F4AB7-B785-2C56-4D45-931B76B45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8F94A8-1048-7F3C-64F6-023A95573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283F44-B469-438F-E733-2F5739A45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C66EF-434B-5071-9AA9-52C4FD450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2361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2BB4F-49DE-D9CD-31FD-1ED4F78DF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4E39A7-5C3C-0554-B9D9-7F4994A3A5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076CC2-54B7-13A2-F2BE-36F499917C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4E247C-427A-9CDA-D387-AA46730FA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0F2B8-D0F8-3C90-BA4A-EC7D1F872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F8F5EC-DABD-F519-048F-EF6B5E5B7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289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01CDC0-DEB0-8BD0-8966-1395CE7C4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145FF1-6283-A41D-FBF9-6DD4C5E6F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CEF5C-50D6-E07E-DE28-E508BB8439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1B39F-5803-4A36-B4DE-3C8DD3B4FC26}" type="datetimeFigureOut">
              <a:rPr lang="it-IT" smtClean="0"/>
              <a:t>12/07/2022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4B9FA-E71A-9D0C-EF55-691DE3576B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36ED6-222D-3CE2-0F33-C50442E15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AC09F-A088-4F83-8251-24C1AD57CF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9136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5.png"/><Relationship Id="rId18" Type="http://schemas.openxmlformats.org/officeDocument/2006/relationships/image" Target="../media/image20.png"/><Relationship Id="rId3" Type="http://schemas.openxmlformats.org/officeDocument/2006/relationships/slideLayout" Target="../slideLayouts/slideLayout1.xml"/><Relationship Id="rId21" Type="http://schemas.openxmlformats.org/officeDocument/2006/relationships/image" Target="../media/image23.png"/><Relationship Id="rId7" Type="http://schemas.openxmlformats.org/officeDocument/2006/relationships/image" Target="../media/image13.png"/><Relationship Id="rId12" Type="http://schemas.openxmlformats.org/officeDocument/2006/relationships/image" Target="../media/image16.png"/><Relationship Id="rId17" Type="http://schemas.openxmlformats.org/officeDocument/2006/relationships/image" Target="../media/image2.jpg"/><Relationship Id="rId2" Type="http://schemas.openxmlformats.org/officeDocument/2006/relationships/video" Target="../media/media1.mp4"/><Relationship Id="rId16" Type="http://schemas.openxmlformats.org/officeDocument/2006/relationships/image" Target="../media/image19.png"/><Relationship Id="rId20" Type="http://schemas.openxmlformats.org/officeDocument/2006/relationships/image" Target="../media/image22.png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11" Type="http://schemas.openxmlformats.org/officeDocument/2006/relationships/image" Target="../media/image15.png"/><Relationship Id="rId5" Type="http://schemas.openxmlformats.org/officeDocument/2006/relationships/image" Target="../media/image3.jpg"/><Relationship Id="rId15" Type="http://schemas.openxmlformats.org/officeDocument/2006/relationships/image" Target="../media/image18.jpg"/><Relationship Id="rId23" Type="http://schemas.openxmlformats.org/officeDocument/2006/relationships/image" Target="../media/image25.png"/><Relationship Id="rId10" Type="http://schemas.openxmlformats.org/officeDocument/2006/relationships/image" Target="../media/image14.png"/><Relationship Id="rId19" Type="http://schemas.openxmlformats.org/officeDocument/2006/relationships/image" Target="../media/image21.png"/><Relationship Id="rId4" Type="http://schemas.openxmlformats.org/officeDocument/2006/relationships/image" Target="../media/image1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Relationship Id="rId22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2.png"/><Relationship Id="rId18" Type="http://schemas.openxmlformats.org/officeDocument/2006/relationships/image" Target="../media/image2.jpg"/><Relationship Id="rId26" Type="http://schemas.openxmlformats.org/officeDocument/2006/relationships/image" Target="../media/image44.png"/><Relationship Id="rId3" Type="http://schemas.openxmlformats.org/officeDocument/2006/relationships/image" Target="../media/image3.jpg"/><Relationship Id="rId21" Type="http://schemas.openxmlformats.org/officeDocument/2006/relationships/image" Target="../media/image39.png"/><Relationship Id="rId7" Type="http://schemas.openxmlformats.org/officeDocument/2006/relationships/image" Target="../media/image26.png"/><Relationship Id="rId12" Type="http://schemas.openxmlformats.org/officeDocument/2006/relationships/image" Target="../media/image31.png"/><Relationship Id="rId17" Type="http://schemas.openxmlformats.org/officeDocument/2006/relationships/image" Target="../media/image36.png"/><Relationship Id="rId25" Type="http://schemas.openxmlformats.org/officeDocument/2006/relationships/image" Target="../media/image43.png"/><Relationship Id="rId2" Type="http://schemas.openxmlformats.org/officeDocument/2006/relationships/image" Target="../media/image1.png"/><Relationship Id="rId16" Type="http://schemas.openxmlformats.org/officeDocument/2006/relationships/image" Target="../media/image35.png"/><Relationship Id="rId20" Type="http://schemas.openxmlformats.org/officeDocument/2006/relationships/image" Target="../media/image38.png"/><Relationship Id="rId29" Type="http://schemas.openxmlformats.org/officeDocument/2006/relationships/image" Target="../media/image4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30.png"/><Relationship Id="rId24" Type="http://schemas.openxmlformats.org/officeDocument/2006/relationships/image" Target="../media/image42.png"/><Relationship Id="rId5" Type="http://schemas.openxmlformats.org/officeDocument/2006/relationships/image" Target="../media/image5.png"/><Relationship Id="rId15" Type="http://schemas.openxmlformats.org/officeDocument/2006/relationships/image" Target="../media/image34.png"/><Relationship Id="rId23" Type="http://schemas.openxmlformats.org/officeDocument/2006/relationships/image" Target="../media/image41.png"/><Relationship Id="rId28" Type="http://schemas.openxmlformats.org/officeDocument/2006/relationships/image" Target="../media/image46.png"/><Relationship Id="rId10" Type="http://schemas.openxmlformats.org/officeDocument/2006/relationships/image" Target="../media/image29.png"/><Relationship Id="rId19" Type="http://schemas.openxmlformats.org/officeDocument/2006/relationships/image" Target="../media/image37.png"/><Relationship Id="rId4" Type="http://schemas.openxmlformats.org/officeDocument/2006/relationships/image" Target="../media/image4.png"/><Relationship Id="rId9" Type="http://schemas.openxmlformats.org/officeDocument/2006/relationships/image" Target="../media/image28.png"/><Relationship Id="rId14" Type="http://schemas.openxmlformats.org/officeDocument/2006/relationships/image" Target="../media/image33.png"/><Relationship Id="rId22" Type="http://schemas.openxmlformats.org/officeDocument/2006/relationships/image" Target="../media/image40.png"/><Relationship Id="rId27" Type="http://schemas.openxmlformats.org/officeDocument/2006/relationships/image" Target="../media/image4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13" Type="http://schemas.openxmlformats.org/officeDocument/2006/relationships/image" Target="../media/image35.png"/><Relationship Id="rId18" Type="http://schemas.openxmlformats.org/officeDocument/2006/relationships/image" Target="../media/image51.png"/><Relationship Id="rId26" Type="http://schemas.openxmlformats.org/officeDocument/2006/relationships/image" Target="../media/image59.png"/><Relationship Id="rId3" Type="http://schemas.openxmlformats.org/officeDocument/2006/relationships/image" Target="../media/image3.jpg"/><Relationship Id="rId21" Type="http://schemas.openxmlformats.org/officeDocument/2006/relationships/image" Target="../media/image54.png"/><Relationship Id="rId7" Type="http://schemas.openxmlformats.org/officeDocument/2006/relationships/image" Target="../media/image48.png"/><Relationship Id="rId12" Type="http://schemas.openxmlformats.org/officeDocument/2006/relationships/image" Target="../media/image2.jpg"/><Relationship Id="rId17" Type="http://schemas.openxmlformats.org/officeDocument/2006/relationships/image" Target="../media/image34.png"/><Relationship Id="rId25" Type="http://schemas.openxmlformats.org/officeDocument/2006/relationships/image" Target="../media/image58.png"/><Relationship Id="rId2" Type="http://schemas.openxmlformats.org/officeDocument/2006/relationships/image" Target="../media/image1.png"/><Relationship Id="rId16" Type="http://schemas.openxmlformats.org/officeDocument/2006/relationships/image" Target="../media/image33.png"/><Relationship Id="rId20" Type="http://schemas.openxmlformats.org/officeDocument/2006/relationships/image" Target="../media/image5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50.png"/><Relationship Id="rId24" Type="http://schemas.openxmlformats.org/officeDocument/2006/relationships/image" Target="../media/image57.png"/><Relationship Id="rId5" Type="http://schemas.openxmlformats.org/officeDocument/2006/relationships/image" Target="../media/image5.png"/><Relationship Id="rId15" Type="http://schemas.openxmlformats.org/officeDocument/2006/relationships/image" Target="../media/image32.png"/><Relationship Id="rId23" Type="http://schemas.openxmlformats.org/officeDocument/2006/relationships/image" Target="../media/image56.png"/><Relationship Id="rId10" Type="http://schemas.openxmlformats.org/officeDocument/2006/relationships/image" Target="../media/image28.png"/><Relationship Id="rId19" Type="http://schemas.openxmlformats.org/officeDocument/2006/relationships/image" Target="../media/image52.png"/><Relationship Id="rId4" Type="http://schemas.openxmlformats.org/officeDocument/2006/relationships/image" Target="../media/image4.png"/><Relationship Id="rId9" Type="http://schemas.openxmlformats.org/officeDocument/2006/relationships/image" Target="../media/image17.png"/><Relationship Id="rId14" Type="http://schemas.openxmlformats.org/officeDocument/2006/relationships/image" Target="../media/image36.png"/><Relationship Id="rId22" Type="http://schemas.openxmlformats.org/officeDocument/2006/relationships/image" Target="../media/image55.png"/><Relationship Id="rId27" Type="http://schemas.openxmlformats.org/officeDocument/2006/relationships/image" Target="../media/image6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png"/><Relationship Id="rId18" Type="http://schemas.openxmlformats.org/officeDocument/2006/relationships/image" Target="../media/image66.png"/><Relationship Id="rId3" Type="http://schemas.openxmlformats.org/officeDocument/2006/relationships/image" Target="../media/image2.jpg"/><Relationship Id="rId7" Type="http://schemas.openxmlformats.org/officeDocument/2006/relationships/image" Target="../media/image8.png"/><Relationship Id="rId12" Type="http://schemas.openxmlformats.org/officeDocument/2006/relationships/image" Target="../media/image61.png"/><Relationship Id="rId17" Type="http://schemas.openxmlformats.org/officeDocument/2006/relationships/image" Target="../media/image65.png"/><Relationship Id="rId2" Type="http://schemas.openxmlformats.org/officeDocument/2006/relationships/image" Target="../media/image1.png"/><Relationship Id="rId16" Type="http://schemas.openxmlformats.org/officeDocument/2006/relationships/image" Target="../media/image6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29.png"/><Relationship Id="rId5" Type="http://schemas.openxmlformats.org/officeDocument/2006/relationships/image" Target="../media/image4.png"/><Relationship Id="rId15" Type="http://schemas.openxmlformats.org/officeDocument/2006/relationships/image" Target="../media/image63.png"/><Relationship Id="rId10" Type="http://schemas.openxmlformats.org/officeDocument/2006/relationships/image" Target="../media/image11.png"/><Relationship Id="rId4" Type="http://schemas.openxmlformats.org/officeDocument/2006/relationships/image" Target="../media/image3.jpg"/><Relationship Id="rId9" Type="http://schemas.openxmlformats.org/officeDocument/2006/relationships/image" Target="../media/image10.png"/><Relationship Id="rId14" Type="http://schemas.openxmlformats.org/officeDocument/2006/relationships/image" Target="../media/image6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73FBF6B8-A28C-83EB-9656-F3904E0CAB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84296" r="12500"/>
          <a:stretch/>
        </p:blipFill>
        <p:spPr>
          <a:xfrm>
            <a:off x="0" y="5395912"/>
            <a:ext cx="12192000" cy="1443354"/>
          </a:xfrm>
          <a:prstGeom prst="rect">
            <a:avLst/>
          </a:prstGeom>
        </p:spPr>
      </p:pic>
      <p:pic>
        <p:nvPicPr>
          <p:cNvPr id="8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0A27649-82F0-0B49-ED84-2F944C3792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15" t="28148" r="7361"/>
          <a:stretch/>
        </p:blipFill>
        <p:spPr>
          <a:xfrm>
            <a:off x="0" y="0"/>
            <a:ext cx="955040" cy="5414646"/>
          </a:xfrm>
          <a:prstGeom prst="rect">
            <a:avLst/>
          </a:prstGeom>
        </p:spPr>
      </p:pic>
      <p:pic>
        <p:nvPicPr>
          <p:cNvPr id="9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92B88FD-5B93-D6E3-6060-60E6642259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15" t="28148" r="7361"/>
          <a:stretch/>
        </p:blipFill>
        <p:spPr>
          <a:xfrm>
            <a:off x="11236960" y="-9367"/>
            <a:ext cx="955040" cy="5414646"/>
          </a:xfrm>
          <a:prstGeom prst="rect">
            <a:avLst/>
          </a:prstGeom>
        </p:spPr>
      </p:pic>
      <p:pic>
        <p:nvPicPr>
          <p:cNvPr id="31" name="Picture 30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55CC50A-6E12-740F-4206-6A0646DF2D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0" y="5414646"/>
            <a:ext cx="1818640" cy="14236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7DA53C-3CFF-83FE-5593-EF22880321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" y="6361112"/>
            <a:ext cx="1600200" cy="318452"/>
          </a:xfrm>
          <a:prstGeom prst="rect">
            <a:avLst/>
          </a:prstGeom>
        </p:spPr>
      </p:pic>
      <p:pic>
        <p:nvPicPr>
          <p:cNvPr id="32" name="Picture 31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1863AEF-DC5D-C7BB-04B9-290B000CB3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1818640" y="5395912"/>
            <a:ext cx="2133600" cy="1423668"/>
          </a:xfrm>
          <a:prstGeom prst="rect">
            <a:avLst/>
          </a:prstGeom>
        </p:spPr>
      </p:pic>
      <p:pic>
        <p:nvPicPr>
          <p:cNvPr id="33" name="Picture 3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41F1FBB-84CF-1E82-C378-4C937754602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6756400" y="5414646"/>
            <a:ext cx="2184400" cy="142366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3B7556-7D17-E35B-FDF7-01EF1ED734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6361112"/>
            <a:ext cx="1828800" cy="305308"/>
          </a:xfrm>
          <a:prstGeom prst="rect">
            <a:avLst/>
          </a:prstGeom>
        </p:spPr>
      </p:pic>
      <p:pic>
        <p:nvPicPr>
          <p:cNvPr id="22" name="Picture 21" descr="A picture containing red, dark&#10;&#10;Description automatically generated">
            <a:extLst>
              <a:ext uri="{FF2B5EF4-FFF2-40B4-BE49-F238E27FC236}">
                <a16:creationId xmlns:a16="http://schemas.microsoft.com/office/drawing/2014/main" id="{27FCCCF1-25E9-8CE2-800A-2BB56D9AA3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" y="5817551"/>
            <a:ext cx="1600201" cy="600075"/>
          </a:xfrm>
          <a:prstGeom prst="rect">
            <a:avLst/>
          </a:prstGeom>
        </p:spPr>
      </p:pic>
      <p:pic>
        <p:nvPicPr>
          <p:cNvPr id="37" name="Picture 36" descr="A picture containing text&#10;&#10;Description automatically generated">
            <a:extLst>
              <a:ext uri="{FF2B5EF4-FFF2-40B4-BE49-F238E27FC236}">
                <a16:creationId xmlns:a16="http://schemas.microsoft.com/office/drawing/2014/main" id="{8F811183-C2A1-C890-8082-F1C5FFC54D5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071" y="5826442"/>
            <a:ext cx="714375" cy="600075"/>
          </a:xfrm>
          <a:prstGeom prst="rect">
            <a:avLst/>
          </a:prstGeom>
        </p:spPr>
      </p:pic>
      <p:pic>
        <p:nvPicPr>
          <p:cNvPr id="46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B675DDE-6194-A604-2CB5-6DDBC3472E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15" t="28148" r="7361"/>
          <a:stretch/>
        </p:blipFill>
        <p:spPr>
          <a:xfrm rot="5400000">
            <a:off x="3096285" y="-2150612"/>
            <a:ext cx="858470" cy="5140960"/>
          </a:xfrm>
          <a:prstGeom prst="rect">
            <a:avLst/>
          </a:prstGeom>
        </p:spPr>
      </p:pic>
      <p:pic>
        <p:nvPicPr>
          <p:cNvPr id="47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43D4B52-45B4-2448-E937-96D989A656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15" t="28148" r="7361"/>
          <a:stretch/>
        </p:blipFill>
        <p:spPr>
          <a:xfrm rot="5400000">
            <a:off x="8237245" y="-2151564"/>
            <a:ext cx="858470" cy="514096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5828CA29-16CF-6F2B-BEFB-4F2B40051D57}"/>
              </a:ext>
            </a:extLst>
          </p:cNvPr>
          <p:cNvSpPr/>
          <p:nvPr/>
        </p:nvSpPr>
        <p:spPr>
          <a:xfrm>
            <a:off x="955041" y="848151"/>
            <a:ext cx="10281920" cy="45571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7C395A4F-CE8F-74B9-E061-2BCA718E060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537" y="4309157"/>
            <a:ext cx="9686925" cy="457200"/>
          </a:xfrm>
          <a:prstGeom prst="rect">
            <a:avLst/>
          </a:prstGeom>
        </p:spPr>
      </p:pic>
      <p:pic>
        <p:nvPicPr>
          <p:cNvPr id="70" name="Picture 69" descr="A picture containing text&#10;&#10;Description automatically generated">
            <a:extLst>
              <a:ext uri="{FF2B5EF4-FFF2-40B4-BE49-F238E27FC236}">
                <a16:creationId xmlns:a16="http://schemas.microsoft.com/office/drawing/2014/main" id="{2C675185-4EAD-91A1-791A-6132EE66742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186" y="1307830"/>
            <a:ext cx="3095625" cy="3000375"/>
          </a:xfrm>
          <a:prstGeom prst="rect">
            <a:avLst/>
          </a:prstGeom>
        </p:spPr>
      </p:pic>
      <p:pic>
        <p:nvPicPr>
          <p:cNvPr id="72" name="Picture 71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B5E9E11A-E407-4EA5-935F-72A5B1D273D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810" y="3193132"/>
            <a:ext cx="1476375" cy="904875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793C1127-2EEF-D46D-BB70-46B2DD4995D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665" y="6394483"/>
            <a:ext cx="1696192" cy="282699"/>
          </a:xfrm>
          <a:prstGeom prst="rect">
            <a:avLst/>
          </a:prstGeom>
        </p:spPr>
      </p:pic>
      <p:pic>
        <p:nvPicPr>
          <p:cNvPr id="78" name="Picture 77" descr="A picture containing text&#10;&#10;Description automatically generated">
            <a:extLst>
              <a:ext uri="{FF2B5EF4-FFF2-40B4-BE49-F238E27FC236}">
                <a16:creationId xmlns:a16="http://schemas.microsoft.com/office/drawing/2014/main" id="{C3381106-40C3-5A82-B003-BB1DF913F51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792" y="5807185"/>
            <a:ext cx="1421488" cy="648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404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CE0CFA3-61E8-9F80-542A-FD48877DAA39}"/>
              </a:ext>
            </a:extLst>
          </p:cNvPr>
          <p:cNvSpPr/>
          <p:nvPr/>
        </p:nvSpPr>
        <p:spPr>
          <a:xfrm>
            <a:off x="0" y="-16846"/>
            <a:ext cx="12192000" cy="543054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73FBF6B8-A28C-83EB-9656-F3904E0CAB9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84296" r="12500"/>
          <a:stretch/>
        </p:blipFill>
        <p:spPr>
          <a:xfrm>
            <a:off x="0" y="5395912"/>
            <a:ext cx="12192000" cy="1443354"/>
          </a:xfrm>
          <a:prstGeom prst="rect">
            <a:avLst/>
          </a:prstGeom>
        </p:spPr>
      </p:pic>
      <p:pic>
        <p:nvPicPr>
          <p:cNvPr id="31" name="Picture 30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55CC50A-6E12-740F-4206-6A0646DF2D4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0" y="5414646"/>
            <a:ext cx="1818640" cy="14236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7DA53C-3CFF-83FE-5593-EF22880321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" y="6361112"/>
            <a:ext cx="1600200" cy="318452"/>
          </a:xfrm>
          <a:prstGeom prst="rect">
            <a:avLst/>
          </a:prstGeom>
        </p:spPr>
      </p:pic>
      <p:pic>
        <p:nvPicPr>
          <p:cNvPr id="32" name="Picture 31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1863AEF-DC5D-C7BB-04B9-290B000CB3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1818640" y="5395912"/>
            <a:ext cx="2133600" cy="1423668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9747C856-FB81-090C-71F8-E40B942A82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9" y="5818120"/>
            <a:ext cx="1734929" cy="5995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C411A66-880D-255F-FF4F-E39F41294C7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665" y="6394483"/>
            <a:ext cx="1696192" cy="282699"/>
          </a:xfrm>
          <a:prstGeom prst="rect">
            <a:avLst/>
          </a:prstGeom>
        </p:spPr>
      </p:pic>
      <p:pic>
        <p:nvPicPr>
          <p:cNvPr id="36" name="Picture 35" descr="A picture containing text&#10;&#10;Description automatically generated">
            <a:extLst>
              <a:ext uri="{FF2B5EF4-FFF2-40B4-BE49-F238E27FC236}">
                <a16:creationId xmlns:a16="http://schemas.microsoft.com/office/drawing/2014/main" id="{D78AAB63-9583-F77B-5A80-74B2648BAE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792" y="5807185"/>
            <a:ext cx="1421488" cy="6489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AE288A-5ED3-24CF-DE74-9ED5C9ABA8A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7283"/>
            <a:ext cx="6697561" cy="86991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367DBFC-659C-51C0-7A4F-473A2430BA8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8654"/>
            <a:ext cx="6858220" cy="86991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3E18DDC-05D1-1008-478B-91F8A4EC903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14" y="197756"/>
            <a:ext cx="2913107" cy="899636"/>
          </a:xfrm>
          <a:prstGeom prst="rect">
            <a:avLst/>
          </a:prstGeom>
        </p:spPr>
      </p:pic>
      <p:pic>
        <p:nvPicPr>
          <p:cNvPr id="33" name="Picture 3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41F1FBB-84CF-1E82-C378-4C937754602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6756400" y="5414646"/>
            <a:ext cx="2184400" cy="142366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3B7556-7D17-E35B-FDF7-01EF1ED7345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6361112"/>
            <a:ext cx="1828800" cy="305308"/>
          </a:xfrm>
          <a:prstGeom prst="rect">
            <a:avLst/>
          </a:prstGeom>
        </p:spPr>
      </p:pic>
      <p:pic>
        <p:nvPicPr>
          <p:cNvPr id="17" name="Picture 16" descr="Background pattern&#10;&#10;Description automatically generated">
            <a:extLst>
              <a:ext uri="{FF2B5EF4-FFF2-40B4-BE49-F238E27FC236}">
                <a16:creationId xmlns:a16="http://schemas.microsoft.com/office/drawing/2014/main" id="{83908203-92B4-C35E-25DC-58673A85365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690" y="5835304"/>
            <a:ext cx="1069340" cy="606923"/>
          </a:xfrm>
          <a:prstGeom prst="rect">
            <a:avLst/>
          </a:prstGeom>
        </p:spPr>
      </p:pic>
      <p:pic>
        <p:nvPicPr>
          <p:cNvPr id="53" name="Content Placeholder 8" descr="A picture containing text, tiled, cage, tile&#10;&#10;Description automatically generated">
            <a:extLst>
              <a:ext uri="{FF2B5EF4-FFF2-40B4-BE49-F238E27FC236}">
                <a16:creationId xmlns:a16="http://schemas.microsoft.com/office/drawing/2014/main" id="{1888A249-DF02-8F5C-A6BE-864B3FA5ACDA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64" t="48076" r="37247" b="19518"/>
          <a:stretch/>
        </p:blipFill>
        <p:spPr>
          <a:xfrm>
            <a:off x="10535907" y="3767905"/>
            <a:ext cx="1656093" cy="1653135"/>
          </a:xfrm>
          <a:prstGeom prst="rect">
            <a:avLst/>
          </a:prstGeom>
        </p:spPr>
      </p:pic>
      <p:pic>
        <p:nvPicPr>
          <p:cNvPr id="54" name="Content Placeholder 8" descr="A picture containing text, tiled, cage, tile&#10;&#10;Description automatically generated">
            <a:extLst>
              <a:ext uri="{FF2B5EF4-FFF2-40B4-BE49-F238E27FC236}">
                <a16:creationId xmlns:a16="http://schemas.microsoft.com/office/drawing/2014/main" id="{369BE4E0-E7C8-8FF1-A9B2-0878E070FAAC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8" t="12058" r="72645" b="55942"/>
          <a:stretch/>
        </p:blipFill>
        <p:spPr>
          <a:xfrm>
            <a:off x="10535907" y="2953693"/>
            <a:ext cx="1656093" cy="825014"/>
          </a:xfrm>
          <a:prstGeom prst="rect">
            <a:avLst/>
          </a:prstGeom>
        </p:spPr>
      </p:pic>
      <p:pic>
        <p:nvPicPr>
          <p:cNvPr id="30" name="Picture 29" descr="Chart&#10;&#10;Description automatically generated">
            <a:extLst>
              <a:ext uri="{FF2B5EF4-FFF2-40B4-BE49-F238E27FC236}">
                <a16:creationId xmlns:a16="http://schemas.microsoft.com/office/drawing/2014/main" id="{537A06F6-7178-678B-F1A8-38689F630A0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685" y="2952741"/>
            <a:ext cx="3006695" cy="2440285"/>
          </a:xfrm>
          <a:prstGeom prst="rect">
            <a:avLst/>
          </a:prstGeom>
        </p:spPr>
      </p:pic>
      <p:pic>
        <p:nvPicPr>
          <p:cNvPr id="41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2E78514-AB99-8542-F709-6EB89D854CBE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3" t="7801" r="87234" b="55745"/>
          <a:stretch/>
        </p:blipFill>
        <p:spPr>
          <a:xfrm>
            <a:off x="6961989" y="0"/>
            <a:ext cx="567223" cy="1675588"/>
          </a:xfrm>
          <a:prstGeom prst="rect">
            <a:avLst/>
          </a:prstGeom>
        </p:spPr>
      </p:pic>
      <p:pic>
        <p:nvPicPr>
          <p:cNvPr id="42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CCF993D-74E2-CFA3-AFDD-F8CB7DFB112B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3" t="7801" r="87234" b="55745"/>
          <a:stretch/>
        </p:blipFill>
        <p:spPr>
          <a:xfrm>
            <a:off x="6961988" y="1661420"/>
            <a:ext cx="567223" cy="1675588"/>
          </a:xfrm>
          <a:prstGeom prst="rect">
            <a:avLst/>
          </a:prstGeom>
        </p:spPr>
      </p:pic>
      <p:pic>
        <p:nvPicPr>
          <p:cNvPr id="43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1BBCB39-6E47-EDE9-A3B1-2CDB7F5F0AE8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3" t="7801" r="87234" b="55745"/>
          <a:stretch/>
        </p:blipFill>
        <p:spPr>
          <a:xfrm>
            <a:off x="6961988" y="3337008"/>
            <a:ext cx="567223" cy="1675588"/>
          </a:xfrm>
          <a:prstGeom prst="rect">
            <a:avLst/>
          </a:prstGeom>
        </p:spPr>
      </p:pic>
      <p:pic>
        <p:nvPicPr>
          <p:cNvPr id="44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CB12D81-CBB8-EBC0-4495-397FC867977B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3" t="35308" r="87234" b="55745"/>
          <a:stretch/>
        </p:blipFill>
        <p:spPr>
          <a:xfrm>
            <a:off x="6960462" y="5009590"/>
            <a:ext cx="567223" cy="385370"/>
          </a:xfrm>
          <a:prstGeom prst="rect">
            <a:avLst/>
          </a:prstGeom>
        </p:spPr>
      </p:pic>
      <p:grpSp>
        <p:nvGrpSpPr>
          <p:cNvPr id="80" name="Group 79">
            <a:extLst>
              <a:ext uri="{FF2B5EF4-FFF2-40B4-BE49-F238E27FC236}">
                <a16:creationId xmlns:a16="http://schemas.microsoft.com/office/drawing/2014/main" id="{D70B4BAB-E1AF-40BB-95EA-C4AE7F59C7D0}"/>
              </a:ext>
            </a:extLst>
          </p:cNvPr>
          <p:cNvGrpSpPr/>
          <p:nvPr/>
        </p:nvGrpSpPr>
        <p:grpSpPr>
          <a:xfrm>
            <a:off x="9003" y="2972129"/>
            <a:ext cx="6341162" cy="1318758"/>
            <a:chOff x="337214" y="2972129"/>
            <a:chExt cx="6341162" cy="1318758"/>
          </a:xfrm>
        </p:grpSpPr>
        <p:pic>
          <p:nvPicPr>
            <p:cNvPr id="38" name="Picture 37" descr="Text&#10;&#10;Description automatically generated">
              <a:extLst>
                <a:ext uri="{FF2B5EF4-FFF2-40B4-BE49-F238E27FC236}">
                  <a16:creationId xmlns:a16="http://schemas.microsoft.com/office/drawing/2014/main" id="{02EDBFF5-969D-26BA-24A5-B661865321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34"/>
            <a:stretch/>
          </p:blipFill>
          <p:spPr>
            <a:xfrm>
              <a:off x="337214" y="2973082"/>
              <a:ext cx="6341162" cy="1317329"/>
            </a:xfrm>
            <a:prstGeom prst="rect">
              <a:avLst/>
            </a:prstGeom>
          </p:spPr>
        </p:pic>
        <p:pic>
          <p:nvPicPr>
            <p:cNvPr id="69" name="Picture 68" descr="A picture containing text, dark&#10;&#10;Description automatically generated">
              <a:extLst>
                <a:ext uri="{FF2B5EF4-FFF2-40B4-BE49-F238E27FC236}">
                  <a16:creationId xmlns:a16="http://schemas.microsoft.com/office/drawing/2014/main" id="{4D1D07F6-F21A-AC36-FAEC-0869ABFBD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343" y="2972129"/>
              <a:ext cx="793912" cy="438741"/>
            </a:xfrm>
            <a:prstGeom prst="rect">
              <a:avLst/>
            </a:prstGeom>
          </p:spPr>
        </p:pic>
        <p:pic>
          <p:nvPicPr>
            <p:cNvPr id="76" name="Picture 75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9A0F93DA-20B3-67EB-4885-D037CF31D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816" y="3410870"/>
              <a:ext cx="524929" cy="440941"/>
            </a:xfrm>
            <a:prstGeom prst="rect">
              <a:avLst/>
            </a:prstGeom>
          </p:spPr>
        </p:pic>
        <p:pic>
          <p:nvPicPr>
            <p:cNvPr id="78" name="Picture 77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6864AA9B-B97A-6C2E-2C92-8E107200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289" y="3852146"/>
              <a:ext cx="459633" cy="438741"/>
            </a:xfrm>
            <a:prstGeom prst="rect">
              <a:avLst/>
            </a:prstGeom>
          </p:spPr>
        </p:pic>
      </p:grpSp>
      <p:pic>
        <p:nvPicPr>
          <p:cNvPr id="82" name="Picture 81">
            <a:extLst>
              <a:ext uri="{FF2B5EF4-FFF2-40B4-BE49-F238E27FC236}">
                <a16:creationId xmlns:a16="http://schemas.microsoft.com/office/drawing/2014/main" id="{76D8F870-F85A-6752-9D35-3E3F38466843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89792"/>
            <a:ext cx="6840770" cy="742877"/>
          </a:xfrm>
          <a:prstGeom prst="rect">
            <a:avLst/>
          </a:prstGeom>
        </p:spPr>
      </p:pic>
      <p:pic>
        <p:nvPicPr>
          <p:cNvPr id="84" name="VIZDOOM 1.1.13 (ZDOOM 2.8.1)  64-bit () 2022-07-12 11-04-33">
            <a:hlinkClick r:id="" action="ppaction://media"/>
            <a:extLst>
              <a:ext uri="{FF2B5EF4-FFF2-40B4-BE49-F238E27FC236}">
                <a16:creationId xmlns:a16="http://schemas.microsoft.com/office/drawing/2014/main" id="{A6ADB604-3EED-8DA5-59E6-22297F3C41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3"/>
          <a:stretch>
            <a:fillRect/>
          </a:stretch>
        </p:blipFill>
        <p:spPr>
          <a:xfrm>
            <a:off x="7527685" y="-26260"/>
            <a:ext cx="4673318" cy="299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270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59" fill="hold"/>
                                        <p:tgtEl>
                                          <p:spTgt spid="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73FBF6B8-A28C-83EB-9656-F3904E0CAB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84296" r="12500"/>
          <a:stretch/>
        </p:blipFill>
        <p:spPr>
          <a:xfrm>
            <a:off x="0" y="5395912"/>
            <a:ext cx="12192000" cy="1443354"/>
          </a:xfrm>
          <a:prstGeom prst="rect">
            <a:avLst/>
          </a:prstGeom>
        </p:spPr>
      </p:pic>
      <p:pic>
        <p:nvPicPr>
          <p:cNvPr id="31" name="Picture 30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55CC50A-6E12-740F-4206-6A0646DF2D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0" y="5414646"/>
            <a:ext cx="1818640" cy="14236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7DA53C-3CFF-83FE-5593-EF22880321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" y="6361112"/>
            <a:ext cx="1600200" cy="318452"/>
          </a:xfrm>
          <a:prstGeom prst="rect">
            <a:avLst/>
          </a:prstGeom>
        </p:spPr>
      </p:pic>
      <p:pic>
        <p:nvPicPr>
          <p:cNvPr id="32" name="Picture 31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1863AEF-DC5D-C7BB-04B9-290B000CB3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1818640" y="5395912"/>
            <a:ext cx="2133600" cy="1423668"/>
          </a:xfrm>
          <a:prstGeom prst="rect">
            <a:avLst/>
          </a:prstGeom>
        </p:spPr>
      </p:pic>
      <p:pic>
        <p:nvPicPr>
          <p:cNvPr id="33" name="Picture 3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41F1FBB-84CF-1E82-C378-4C93775460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6756400" y="5414646"/>
            <a:ext cx="2184400" cy="142366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3B7556-7D17-E35B-FDF7-01EF1ED734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6361112"/>
            <a:ext cx="1828800" cy="305308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5828CA29-16CF-6F2B-BEFB-4F2B40051D57}"/>
              </a:ext>
            </a:extLst>
          </p:cNvPr>
          <p:cNvSpPr/>
          <p:nvPr/>
        </p:nvSpPr>
        <p:spPr>
          <a:xfrm>
            <a:off x="0" y="0"/>
            <a:ext cx="12192000" cy="5441139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C411A66-880D-255F-FF4F-E39F41294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665" y="6394483"/>
            <a:ext cx="1696192" cy="282699"/>
          </a:xfrm>
          <a:prstGeom prst="rect">
            <a:avLst/>
          </a:prstGeom>
        </p:spPr>
      </p:pic>
      <p:pic>
        <p:nvPicPr>
          <p:cNvPr id="6" name="Picture 5" descr="A picture containing text, dark&#10;&#10;Description automatically generated">
            <a:extLst>
              <a:ext uri="{FF2B5EF4-FFF2-40B4-BE49-F238E27FC236}">
                <a16:creationId xmlns:a16="http://schemas.microsoft.com/office/drawing/2014/main" id="{52FE9EF8-8BBD-D8E3-6A0A-82F5A2C043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8" y="5835304"/>
            <a:ext cx="1886162" cy="1151995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8BEA2160-7741-B5AC-2F98-BEB7366C501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532" y="5807185"/>
            <a:ext cx="1134524" cy="1287838"/>
          </a:xfrm>
          <a:prstGeom prst="rect">
            <a:avLst/>
          </a:prstGeom>
        </p:spPr>
      </p:pic>
      <p:pic>
        <p:nvPicPr>
          <p:cNvPr id="13" name="Picture 12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F1BECCB3-5EFC-880A-D1FF-B17124F74B6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164" y="5805241"/>
            <a:ext cx="1131984" cy="642478"/>
          </a:xfrm>
          <a:prstGeom prst="rect">
            <a:avLst/>
          </a:prstGeom>
        </p:spPr>
      </p:pic>
      <p:pic>
        <p:nvPicPr>
          <p:cNvPr id="1026" name="Picture 2" descr="PC / Computer - Doom / Doom II - The Spriters Resource">
            <a:extLst>
              <a:ext uri="{FF2B5EF4-FFF2-40B4-BE49-F238E27FC236}">
                <a16:creationId xmlns:a16="http://schemas.microsoft.com/office/drawing/2014/main" id="{BC0E14C5-5773-0256-4FE8-D103AA42BD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8945" y="5138749"/>
            <a:ext cx="2267147" cy="191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picture containing night, dark&#10;&#10;Description automatically generated">
            <a:extLst>
              <a:ext uri="{FF2B5EF4-FFF2-40B4-BE49-F238E27FC236}">
                <a16:creationId xmlns:a16="http://schemas.microsoft.com/office/drawing/2014/main" id="{174DB5C9-2B82-8B6C-47B7-1A83CCE9D39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690" y="172434"/>
            <a:ext cx="8830619" cy="76947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F2A3DBFE-4271-6F1D-FE29-1F5272B8072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" y="949234"/>
            <a:ext cx="12192000" cy="1172666"/>
          </a:xfrm>
          <a:prstGeom prst="rect">
            <a:avLst/>
          </a:prstGeom>
        </p:spPr>
      </p:pic>
      <p:pic>
        <p:nvPicPr>
          <p:cNvPr id="57" name="Picture 56" descr="A picture containing text, night&#10;&#10;Description automatically generated">
            <a:extLst>
              <a:ext uri="{FF2B5EF4-FFF2-40B4-BE49-F238E27FC236}">
                <a16:creationId xmlns:a16="http://schemas.microsoft.com/office/drawing/2014/main" id="{6A5CDD62-38F5-4625-D0AE-50842B0E6A7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634" y="2465362"/>
            <a:ext cx="2743200" cy="542925"/>
          </a:xfrm>
          <a:prstGeom prst="rect">
            <a:avLst/>
          </a:prstGeom>
        </p:spPr>
      </p:pic>
      <p:pic>
        <p:nvPicPr>
          <p:cNvPr id="62" name="Picture 6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F82C54F-0528-0379-CC7D-41CC2D3CCD8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434" y="2985196"/>
            <a:ext cx="1371600" cy="600075"/>
          </a:xfrm>
          <a:prstGeom prst="rect">
            <a:avLst/>
          </a:prstGeom>
        </p:spPr>
      </p:pic>
      <p:pic>
        <p:nvPicPr>
          <p:cNvPr id="64" name="Picture 63" descr="A picture containing text, night&#10;&#10;Description automatically generated">
            <a:extLst>
              <a:ext uri="{FF2B5EF4-FFF2-40B4-BE49-F238E27FC236}">
                <a16:creationId xmlns:a16="http://schemas.microsoft.com/office/drawing/2014/main" id="{9A93EF54-2112-FBCE-B861-D293AA33BA0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2687" y="2343742"/>
            <a:ext cx="2951212" cy="666316"/>
          </a:xfrm>
          <a:prstGeom prst="rect">
            <a:avLst/>
          </a:prstGeom>
        </p:spPr>
      </p:pic>
      <p:pic>
        <p:nvPicPr>
          <p:cNvPr id="68" name="Picture 6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3069C5D-8A2D-7934-0956-F4A5C986BFA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487" y="3016635"/>
            <a:ext cx="1371600" cy="600075"/>
          </a:xfrm>
          <a:prstGeom prst="rect">
            <a:avLst/>
          </a:prstGeom>
        </p:spPr>
      </p:pic>
      <p:pic>
        <p:nvPicPr>
          <p:cNvPr id="66" name="Picture 65" descr="A picture containing text&#10;&#10;Description automatically generated">
            <a:extLst>
              <a:ext uri="{FF2B5EF4-FFF2-40B4-BE49-F238E27FC236}">
                <a16:creationId xmlns:a16="http://schemas.microsoft.com/office/drawing/2014/main" id="{0D93A0C8-99A0-D86D-7425-0E967E28409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190" y="2518180"/>
            <a:ext cx="2657475" cy="542925"/>
          </a:xfrm>
          <a:prstGeom prst="rect">
            <a:avLst/>
          </a:prstGeom>
        </p:spPr>
      </p:pic>
      <p:pic>
        <p:nvPicPr>
          <p:cNvPr id="69" name="Picture 68" descr="A picture containing qr code&#10;&#10;Description automatically generated">
            <a:extLst>
              <a:ext uri="{FF2B5EF4-FFF2-40B4-BE49-F238E27FC236}">
                <a16:creationId xmlns:a16="http://schemas.microsoft.com/office/drawing/2014/main" id="{E741954E-937A-EDD3-D30E-FF8C9FE44A7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43" y="3124832"/>
            <a:ext cx="2800350" cy="600075"/>
          </a:xfrm>
          <a:prstGeom prst="rect">
            <a:avLst/>
          </a:prstGeom>
        </p:spPr>
      </p:pic>
      <p:pic>
        <p:nvPicPr>
          <p:cNvPr id="50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F0EDDD0-0802-0EE4-1E13-8EADF2D6AA11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56295"/>
          <a:stretch/>
        </p:blipFill>
        <p:spPr>
          <a:xfrm>
            <a:off x="7735446" y="2087850"/>
            <a:ext cx="503853" cy="3372023"/>
          </a:xfrm>
          <a:prstGeom prst="rect">
            <a:avLst/>
          </a:prstGeom>
        </p:spPr>
      </p:pic>
      <p:pic>
        <p:nvPicPr>
          <p:cNvPr id="113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CACFF56-1AFE-9554-78EE-6379251C8599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56295"/>
          <a:stretch/>
        </p:blipFill>
        <p:spPr>
          <a:xfrm>
            <a:off x="11683438" y="2091660"/>
            <a:ext cx="503853" cy="3333407"/>
          </a:xfrm>
          <a:prstGeom prst="rect">
            <a:avLst/>
          </a:prstGeom>
        </p:spPr>
      </p:pic>
      <p:pic>
        <p:nvPicPr>
          <p:cNvPr id="121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CAA2241-C81E-B40C-ACA4-3B996B67AEBF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4791809" y="2088482"/>
            <a:ext cx="503853" cy="345275"/>
          </a:xfrm>
          <a:prstGeom prst="rect">
            <a:avLst/>
          </a:prstGeom>
        </p:spPr>
      </p:pic>
      <p:pic>
        <p:nvPicPr>
          <p:cNvPr id="122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0700C35-E1C4-758D-DE0D-D2D6EE37CF58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4286995" y="2086473"/>
            <a:ext cx="503853" cy="345275"/>
          </a:xfrm>
          <a:prstGeom prst="rect">
            <a:avLst/>
          </a:prstGeom>
        </p:spPr>
      </p:pic>
      <p:pic>
        <p:nvPicPr>
          <p:cNvPr id="123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95837DF-39F8-2EF1-5D94-E0C8C3E8D9BA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5786534" y="2088482"/>
            <a:ext cx="503853" cy="345275"/>
          </a:xfrm>
          <a:prstGeom prst="rect">
            <a:avLst/>
          </a:prstGeom>
        </p:spPr>
      </p:pic>
      <p:pic>
        <p:nvPicPr>
          <p:cNvPr id="124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EC6074F-9E0F-2539-28F2-14EFFB2EE62A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5281720" y="2086473"/>
            <a:ext cx="503853" cy="345275"/>
          </a:xfrm>
          <a:prstGeom prst="rect">
            <a:avLst/>
          </a:prstGeom>
        </p:spPr>
      </p:pic>
      <p:pic>
        <p:nvPicPr>
          <p:cNvPr id="125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18E8616-ABFF-EE74-6F0C-EC838BD9830B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6799653" y="2086580"/>
            <a:ext cx="503853" cy="345275"/>
          </a:xfrm>
          <a:prstGeom prst="rect">
            <a:avLst/>
          </a:prstGeom>
        </p:spPr>
      </p:pic>
      <p:pic>
        <p:nvPicPr>
          <p:cNvPr id="126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AD945BC-FFC5-2C93-131E-FD29393DBAC8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6294839" y="2088381"/>
            <a:ext cx="503853" cy="345275"/>
          </a:xfrm>
          <a:prstGeom prst="rect">
            <a:avLst/>
          </a:prstGeom>
        </p:spPr>
      </p:pic>
      <p:pic>
        <p:nvPicPr>
          <p:cNvPr id="127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DB05AF0-883B-FFAB-BEE6-6E42E5BE6956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7303506" y="2086473"/>
            <a:ext cx="503853" cy="345275"/>
          </a:xfrm>
          <a:prstGeom prst="rect">
            <a:avLst/>
          </a:prstGeom>
        </p:spPr>
      </p:pic>
      <p:pic>
        <p:nvPicPr>
          <p:cNvPr id="128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4C26BAA-7C8B-BC51-9959-06DE91067F0D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8740762" y="2087732"/>
            <a:ext cx="503853" cy="345275"/>
          </a:xfrm>
          <a:prstGeom prst="rect">
            <a:avLst/>
          </a:prstGeom>
        </p:spPr>
      </p:pic>
      <p:pic>
        <p:nvPicPr>
          <p:cNvPr id="129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2631BC6B-554C-F877-C820-948A8645CAE4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8235948" y="2087628"/>
            <a:ext cx="503853" cy="345275"/>
          </a:xfrm>
          <a:prstGeom prst="rect">
            <a:avLst/>
          </a:prstGeom>
        </p:spPr>
      </p:pic>
      <p:pic>
        <p:nvPicPr>
          <p:cNvPr id="130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65562B4-0BFF-2873-8FF6-36D032CFE82E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9735487" y="2087732"/>
            <a:ext cx="503853" cy="345275"/>
          </a:xfrm>
          <a:prstGeom prst="rect">
            <a:avLst/>
          </a:prstGeom>
        </p:spPr>
      </p:pic>
      <p:pic>
        <p:nvPicPr>
          <p:cNvPr id="131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3F87C55-DAAE-09E6-B6E3-A30C1DE6F898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9230673" y="2087628"/>
            <a:ext cx="503853" cy="345275"/>
          </a:xfrm>
          <a:prstGeom prst="rect">
            <a:avLst/>
          </a:prstGeom>
        </p:spPr>
      </p:pic>
      <p:pic>
        <p:nvPicPr>
          <p:cNvPr id="132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57080AE-AB57-5E4B-D3A1-B489CD9BB2D3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10748606" y="2089640"/>
            <a:ext cx="503853" cy="345275"/>
          </a:xfrm>
          <a:prstGeom prst="rect">
            <a:avLst/>
          </a:prstGeom>
        </p:spPr>
      </p:pic>
      <p:pic>
        <p:nvPicPr>
          <p:cNvPr id="133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6CECAF7-1A7D-EC65-744C-CF9194BA2242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10243792" y="2087631"/>
            <a:ext cx="503853" cy="345275"/>
          </a:xfrm>
          <a:prstGeom prst="rect">
            <a:avLst/>
          </a:prstGeom>
        </p:spPr>
      </p:pic>
      <p:pic>
        <p:nvPicPr>
          <p:cNvPr id="134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086205E-864E-6DD8-D7AA-BC8425FFFF3D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11252459" y="2089533"/>
            <a:ext cx="503853" cy="345275"/>
          </a:xfrm>
          <a:prstGeom prst="rect">
            <a:avLst/>
          </a:prstGeom>
        </p:spPr>
      </p:pic>
      <p:pic>
        <p:nvPicPr>
          <p:cNvPr id="1031" name="Picture 1030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8F1D7EC-8F19-B439-AC3E-772277B23AB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09" y="3764003"/>
            <a:ext cx="3278349" cy="1000824"/>
          </a:xfrm>
          <a:prstGeom prst="rect">
            <a:avLst/>
          </a:prstGeom>
        </p:spPr>
      </p:pic>
      <p:pic>
        <p:nvPicPr>
          <p:cNvPr id="1035" name="Picture 1034" descr="Text&#10;&#10;Description automatically generated with low confidence">
            <a:extLst>
              <a:ext uri="{FF2B5EF4-FFF2-40B4-BE49-F238E27FC236}">
                <a16:creationId xmlns:a16="http://schemas.microsoft.com/office/drawing/2014/main" id="{7BD51D64-138A-D479-384D-B81D5FAFA1B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964" y="3568987"/>
            <a:ext cx="3200278" cy="564755"/>
          </a:xfrm>
          <a:prstGeom prst="rect">
            <a:avLst/>
          </a:prstGeom>
        </p:spPr>
      </p:pic>
      <p:pic>
        <p:nvPicPr>
          <p:cNvPr id="1045" name="Picture 1044" descr="A picture containing text, clock, light, lit&#10;&#10;Description automatically generated">
            <a:extLst>
              <a:ext uri="{FF2B5EF4-FFF2-40B4-BE49-F238E27FC236}">
                <a16:creationId xmlns:a16="http://schemas.microsoft.com/office/drawing/2014/main" id="{89622B58-6CB0-6E01-1010-1AA7980F4C72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114" y="4367527"/>
            <a:ext cx="1197465" cy="591689"/>
          </a:xfrm>
          <a:prstGeom prst="rect">
            <a:avLst/>
          </a:prstGeom>
        </p:spPr>
      </p:pic>
      <p:pic>
        <p:nvPicPr>
          <p:cNvPr id="1047" name="Picture 1046" descr="A red and black sign&#10;&#10;Description automatically generated with low confidence">
            <a:extLst>
              <a:ext uri="{FF2B5EF4-FFF2-40B4-BE49-F238E27FC236}">
                <a16:creationId xmlns:a16="http://schemas.microsoft.com/office/drawing/2014/main" id="{A1649AEB-85A9-3480-4B90-5875DA04AC36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017" y="4359127"/>
            <a:ext cx="1486080" cy="585362"/>
          </a:xfrm>
          <a:prstGeom prst="rect">
            <a:avLst/>
          </a:prstGeom>
        </p:spPr>
      </p:pic>
      <p:pic>
        <p:nvPicPr>
          <p:cNvPr id="1052" name="Picture 1051">
            <a:extLst>
              <a:ext uri="{FF2B5EF4-FFF2-40B4-BE49-F238E27FC236}">
                <a16:creationId xmlns:a16="http://schemas.microsoft.com/office/drawing/2014/main" id="{E639865F-9B52-9D17-0CD5-414979ED3AE5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628" y="5175952"/>
            <a:ext cx="2433237" cy="300576"/>
          </a:xfrm>
          <a:prstGeom prst="rect">
            <a:avLst/>
          </a:prstGeom>
        </p:spPr>
      </p:pic>
      <p:sp>
        <p:nvSpPr>
          <p:cNvPr id="1058" name="Right Brace 1057">
            <a:extLst>
              <a:ext uri="{FF2B5EF4-FFF2-40B4-BE49-F238E27FC236}">
                <a16:creationId xmlns:a16="http://schemas.microsoft.com/office/drawing/2014/main" id="{E91DF848-E87F-3B3E-9FB7-9430909B08DA}"/>
              </a:ext>
            </a:extLst>
          </p:cNvPr>
          <p:cNvSpPr/>
          <p:nvPr/>
        </p:nvSpPr>
        <p:spPr>
          <a:xfrm rot="16200000">
            <a:off x="5876596" y="3245814"/>
            <a:ext cx="220368" cy="1894840"/>
          </a:xfrm>
          <a:prstGeom prst="rightBrac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73" name="Right Brace 172">
            <a:extLst>
              <a:ext uri="{FF2B5EF4-FFF2-40B4-BE49-F238E27FC236}">
                <a16:creationId xmlns:a16="http://schemas.microsoft.com/office/drawing/2014/main" id="{E26B57D4-4C4F-62E9-54D9-BFD103FD8F4B}"/>
              </a:ext>
            </a:extLst>
          </p:cNvPr>
          <p:cNvSpPr/>
          <p:nvPr/>
        </p:nvSpPr>
        <p:spPr>
          <a:xfrm rot="5400000">
            <a:off x="5897919" y="4068936"/>
            <a:ext cx="220368" cy="1894840"/>
          </a:xfrm>
          <a:prstGeom prst="rightBrac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pic>
        <p:nvPicPr>
          <p:cNvPr id="1060" name="Picture 1059" descr="Text&#10;&#10;Description automatically generated">
            <a:extLst>
              <a:ext uri="{FF2B5EF4-FFF2-40B4-BE49-F238E27FC236}">
                <a16:creationId xmlns:a16="http://schemas.microsoft.com/office/drawing/2014/main" id="{1D09482F-B28D-327B-8DC1-1BBB20559A67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419" y="3580390"/>
            <a:ext cx="2347736" cy="747007"/>
          </a:xfrm>
          <a:prstGeom prst="rect">
            <a:avLst/>
          </a:prstGeom>
        </p:spPr>
      </p:pic>
      <p:pic>
        <p:nvPicPr>
          <p:cNvPr id="1062" name="Picture 1061">
            <a:extLst>
              <a:ext uri="{FF2B5EF4-FFF2-40B4-BE49-F238E27FC236}">
                <a16:creationId xmlns:a16="http://schemas.microsoft.com/office/drawing/2014/main" id="{7B4C8BDA-E5A4-9B25-1850-C7C564132132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758" y="3820120"/>
            <a:ext cx="2509837" cy="26754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47DC5754-C5DA-9B2B-E509-04838C05E8A9}"/>
                  </a:ext>
                </a:extLst>
              </p:cNvPr>
              <p:cNvSpPr txBox="1"/>
              <p:nvPr/>
            </p:nvSpPr>
            <p:spPr>
              <a:xfrm>
                <a:off x="8245363" y="4335003"/>
                <a:ext cx="3398536" cy="28187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𝒀</m:t>
                          </m:r>
                        </m:e>
                        <m:sub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  <m:r>
                        <a:rPr lang="it-IT" sz="1400" b="1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sz="1400" b="1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it-IT" sz="1400" b="1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it-IT" sz="1400" b="1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it-IT" sz="1400" b="1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𝜸</m:t>
                      </m:r>
                      <m:sSub>
                        <m:sSubPr>
                          <m:ctrlP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𝑸</m:t>
                          </m:r>
                        </m:e>
                        <m:sub>
                          <m:sSub>
                            <m:sSubPr>
                              <m:ctrlP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e>
                            <m:sub>
                              <m: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sub>
                      </m:sSub>
                      <m:r>
                        <a:rPr lang="it-IT" sz="1400" b="1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</m:t>
                          </m:r>
                        </m:e>
                        <m:sub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𝑻</m:t>
                          </m:r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it-IT" sz="1400" b="1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func>
                        <m:funcPr>
                          <m:ctrlP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a:rPr lang="it-IT" sz="1400" b="1" i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𝐦𝐚𝐱</m:t>
                              </m:r>
                            </m:e>
                            <m:lim>
                              <m: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𝒂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it-IT" sz="1400" b="1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400" b="1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e>
                                <m:sub>
                                  <m:r>
                                    <a:rPr lang="it-IT" sz="1400" b="1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𝟐</m:t>
                                  </m:r>
                                </m:sub>
                              </m:sSub>
                            </m:sub>
                          </m:sSub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𝑺</m:t>
                              </m:r>
                            </m:e>
                            <m:sub>
                              <m: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𝑻</m:t>
                              </m:r>
                              <m: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it-IT" sz="1400" b="1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𝒂</m:t>
                          </m:r>
                          <m:r>
                            <a:rPr lang="it-IT" sz="1400" b="1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r>
                        <a:rPr lang="it-IT" sz="1400" b="1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sz="1400" b="1" dirty="0"/>
              </a:p>
            </p:txBody>
          </p:sp>
        </mc:Choice>
        <mc:Fallback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47DC5754-C5DA-9B2B-E509-04838C05E8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5363" y="4335003"/>
                <a:ext cx="3398536" cy="281872"/>
              </a:xfrm>
              <a:prstGeom prst="rect">
                <a:avLst/>
              </a:prstGeom>
              <a:blipFill>
                <a:blip r:embed="rId26"/>
                <a:stretch>
                  <a:fillRect l="-1436" r="-1975" b="-130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65" name="Picture 1064">
            <a:extLst>
              <a:ext uri="{FF2B5EF4-FFF2-40B4-BE49-F238E27FC236}">
                <a16:creationId xmlns:a16="http://schemas.microsoft.com/office/drawing/2014/main" id="{07B70810-6C37-E11E-2A2B-6CDFE2563FE9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5563" y="4976179"/>
            <a:ext cx="1400187" cy="358063"/>
          </a:xfrm>
          <a:prstGeom prst="rect">
            <a:avLst/>
          </a:prstGeom>
        </p:spPr>
      </p:pic>
      <p:cxnSp>
        <p:nvCxnSpPr>
          <p:cNvPr id="1069" name="Straight Arrow Connector 1068">
            <a:extLst>
              <a:ext uri="{FF2B5EF4-FFF2-40B4-BE49-F238E27FC236}">
                <a16:creationId xmlns:a16="http://schemas.microsoft.com/office/drawing/2014/main" id="{515B7CA8-F435-3A8A-3483-00EC2D39CB15}"/>
              </a:ext>
            </a:extLst>
          </p:cNvPr>
          <p:cNvCxnSpPr>
            <a:cxnSpLocks/>
          </p:cNvCxnSpPr>
          <p:nvPr/>
        </p:nvCxnSpPr>
        <p:spPr>
          <a:xfrm flipH="1">
            <a:off x="9065656" y="4591832"/>
            <a:ext cx="416943" cy="34895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D90F7C3D-12C9-ADD0-6E2D-6B145CCC45E1}"/>
              </a:ext>
            </a:extLst>
          </p:cNvPr>
          <p:cNvCxnSpPr>
            <a:cxnSpLocks/>
          </p:cNvCxnSpPr>
          <p:nvPr/>
        </p:nvCxnSpPr>
        <p:spPr>
          <a:xfrm>
            <a:off x="10775786" y="4572579"/>
            <a:ext cx="1" cy="27880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6" name="Picture 1075" descr="A red and black sign&#10;&#10;Description automatically generated with low confidence">
            <a:extLst>
              <a:ext uri="{FF2B5EF4-FFF2-40B4-BE49-F238E27FC236}">
                <a16:creationId xmlns:a16="http://schemas.microsoft.com/office/drawing/2014/main" id="{95D176EC-B744-C075-E67E-00167BDC6156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463" y="4887298"/>
            <a:ext cx="1371519" cy="523671"/>
          </a:xfrm>
          <a:prstGeom prst="rect">
            <a:avLst/>
          </a:prstGeom>
        </p:spPr>
      </p:pic>
      <p:pic>
        <p:nvPicPr>
          <p:cNvPr id="114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7599C02-2450-6A45-9750-30688DCC0AAF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1009628" y="2088393"/>
            <a:ext cx="503853" cy="345275"/>
          </a:xfrm>
          <a:prstGeom prst="rect">
            <a:avLst/>
          </a:prstGeom>
        </p:spPr>
      </p:pic>
      <p:pic>
        <p:nvPicPr>
          <p:cNvPr id="115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4579983-2F70-2495-A8AA-6B05DD53DF7F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504814" y="2086384"/>
            <a:ext cx="503853" cy="345275"/>
          </a:xfrm>
          <a:prstGeom prst="rect">
            <a:avLst/>
          </a:prstGeom>
        </p:spPr>
      </p:pic>
      <p:pic>
        <p:nvPicPr>
          <p:cNvPr id="116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890792E-FFDA-FECE-4D6B-499CFDFCBF5F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2004353" y="2088393"/>
            <a:ext cx="503853" cy="345275"/>
          </a:xfrm>
          <a:prstGeom prst="rect">
            <a:avLst/>
          </a:prstGeom>
        </p:spPr>
      </p:pic>
      <p:pic>
        <p:nvPicPr>
          <p:cNvPr id="117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E2AB38C-83F2-D803-275C-3BAB9070E608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1499539" y="2086384"/>
            <a:ext cx="503853" cy="345275"/>
          </a:xfrm>
          <a:prstGeom prst="rect">
            <a:avLst/>
          </a:prstGeom>
        </p:spPr>
      </p:pic>
      <p:pic>
        <p:nvPicPr>
          <p:cNvPr id="118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C3B145D-24D5-EC84-0E37-412033E4653F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3017472" y="2086491"/>
            <a:ext cx="503853" cy="345275"/>
          </a:xfrm>
          <a:prstGeom prst="rect">
            <a:avLst/>
          </a:prstGeom>
        </p:spPr>
      </p:pic>
      <p:pic>
        <p:nvPicPr>
          <p:cNvPr id="119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5019097-1DC5-BA4E-DAFE-A36E2AC08F9C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2512658" y="2088292"/>
            <a:ext cx="503853" cy="345275"/>
          </a:xfrm>
          <a:prstGeom prst="rect">
            <a:avLst/>
          </a:prstGeom>
        </p:spPr>
      </p:pic>
      <p:pic>
        <p:nvPicPr>
          <p:cNvPr id="120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31AC55E-422E-2816-6770-ADB037D9CA7C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3521325" y="2086384"/>
            <a:ext cx="503853" cy="345275"/>
          </a:xfrm>
          <a:prstGeom prst="rect">
            <a:avLst/>
          </a:prstGeom>
        </p:spPr>
      </p:pic>
      <p:pic>
        <p:nvPicPr>
          <p:cNvPr id="88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98195F0-7681-6C4F-CA44-6F4DE6AB33E5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56295"/>
          <a:stretch/>
        </p:blipFill>
        <p:spPr>
          <a:xfrm>
            <a:off x="3782181" y="2088381"/>
            <a:ext cx="503853" cy="3373297"/>
          </a:xfrm>
          <a:prstGeom prst="rect">
            <a:avLst/>
          </a:prstGeom>
        </p:spPr>
      </p:pic>
      <p:pic>
        <p:nvPicPr>
          <p:cNvPr id="104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903363C-D2AF-FF3E-33BF-1632571D68DC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56295"/>
          <a:stretch/>
        </p:blipFill>
        <p:spPr>
          <a:xfrm>
            <a:off x="-983" y="2088293"/>
            <a:ext cx="503853" cy="3361246"/>
          </a:xfrm>
          <a:prstGeom prst="rect">
            <a:avLst/>
          </a:prstGeom>
        </p:spPr>
      </p:pic>
      <p:pic>
        <p:nvPicPr>
          <p:cNvPr id="1082" name="Picture 1081" descr="Red text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5D4E0764-E50E-F54F-359E-4D25C2C81638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486" y="4106863"/>
            <a:ext cx="3170978" cy="31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598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73FBF6B8-A28C-83EB-9656-F3904E0CAB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84296" r="12500"/>
          <a:stretch/>
        </p:blipFill>
        <p:spPr>
          <a:xfrm>
            <a:off x="0" y="5395912"/>
            <a:ext cx="12192000" cy="1443354"/>
          </a:xfrm>
          <a:prstGeom prst="rect">
            <a:avLst/>
          </a:prstGeom>
        </p:spPr>
      </p:pic>
      <p:pic>
        <p:nvPicPr>
          <p:cNvPr id="31" name="Picture 30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55CC50A-6E12-740F-4206-6A0646DF2D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0" y="5414646"/>
            <a:ext cx="1818640" cy="14236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7DA53C-3CFF-83FE-5593-EF22880321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" y="6361112"/>
            <a:ext cx="1600200" cy="318452"/>
          </a:xfrm>
          <a:prstGeom prst="rect">
            <a:avLst/>
          </a:prstGeom>
        </p:spPr>
      </p:pic>
      <p:pic>
        <p:nvPicPr>
          <p:cNvPr id="32" name="Picture 31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1863AEF-DC5D-C7BB-04B9-290B000CB3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1818640" y="5395912"/>
            <a:ext cx="2133600" cy="1423668"/>
          </a:xfrm>
          <a:prstGeom prst="rect">
            <a:avLst/>
          </a:prstGeom>
        </p:spPr>
      </p:pic>
      <p:pic>
        <p:nvPicPr>
          <p:cNvPr id="33" name="Picture 3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41F1FBB-84CF-1E82-C378-4C93775460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6756400" y="5414646"/>
            <a:ext cx="2184400" cy="142366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3B7556-7D17-E35B-FDF7-01EF1ED734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6361112"/>
            <a:ext cx="1828800" cy="3053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C411A66-880D-255F-FF4F-E39F41294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665" y="6394483"/>
            <a:ext cx="1696192" cy="282699"/>
          </a:xfrm>
          <a:prstGeom prst="rect">
            <a:avLst/>
          </a:prstGeom>
        </p:spPr>
      </p:pic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A34093FC-3AAC-B2C4-E68A-528D36A5C1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2" y="5712824"/>
            <a:ext cx="1741471" cy="681659"/>
          </a:xfrm>
          <a:prstGeom prst="rect">
            <a:avLst/>
          </a:prstGeom>
        </p:spPr>
      </p:pic>
      <p:pic>
        <p:nvPicPr>
          <p:cNvPr id="5" name="Picture 4" descr="A picture containing text, mollusk&#10;&#10;Description automatically generated">
            <a:extLst>
              <a:ext uri="{FF2B5EF4-FFF2-40B4-BE49-F238E27FC236}">
                <a16:creationId xmlns:a16="http://schemas.microsoft.com/office/drawing/2014/main" id="{9F755DCD-BD0F-B918-2211-DD0EDCC065F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778" y="5385689"/>
            <a:ext cx="1204478" cy="1505597"/>
          </a:xfrm>
          <a:prstGeom prst="rect">
            <a:avLst/>
          </a:prstGeom>
        </p:spPr>
      </p:pic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D3265B00-CD11-705F-E6C7-31129FE77C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696" y="5807486"/>
            <a:ext cx="1133994" cy="643618"/>
          </a:xfrm>
          <a:prstGeom prst="rect">
            <a:avLst/>
          </a:prstGeom>
        </p:spPr>
      </p:pic>
      <p:pic>
        <p:nvPicPr>
          <p:cNvPr id="27" name="Picture 26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722E64A1-3DC8-B141-3623-587F3B1A2F3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993" y="5786507"/>
            <a:ext cx="1131984" cy="64247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7B01B2E-BF37-F46C-CE6D-9488629FA9F9}"/>
              </a:ext>
            </a:extLst>
          </p:cNvPr>
          <p:cNvSpPr/>
          <p:nvPr/>
        </p:nvSpPr>
        <p:spPr>
          <a:xfrm>
            <a:off x="0" y="-36848"/>
            <a:ext cx="12192000" cy="5441139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9E3E2444-0509-5AE6-C52D-C01FFC95F34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917" y="117755"/>
            <a:ext cx="6172200" cy="542925"/>
          </a:xfrm>
          <a:prstGeom prst="rect">
            <a:avLst/>
          </a:prstGeom>
        </p:spPr>
      </p:pic>
      <p:pic>
        <p:nvPicPr>
          <p:cNvPr id="34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DA36AFC-A29A-B4B5-BC95-3178C0E826D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1009628" y="2377642"/>
            <a:ext cx="503853" cy="345275"/>
          </a:xfrm>
          <a:prstGeom prst="rect">
            <a:avLst/>
          </a:prstGeom>
        </p:spPr>
      </p:pic>
      <p:pic>
        <p:nvPicPr>
          <p:cNvPr id="35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1596D1D-FDB9-84B2-3E26-1A07EC829FA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504814" y="2375633"/>
            <a:ext cx="503853" cy="345275"/>
          </a:xfrm>
          <a:prstGeom prst="rect">
            <a:avLst/>
          </a:prstGeom>
        </p:spPr>
      </p:pic>
      <p:pic>
        <p:nvPicPr>
          <p:cNvPr id="36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4E06C9D-51A9-2F74-EB24-2DFA28CE0C5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2004353" y="2377642"/>
            <a:ext cx="503853" cy="345275"/>
          </a:xfrm>
          <a:prstGeom prst="rect">
            <a:avLst/>
          </a:prstGeom>
        </p:spPr>
      </p:pic>
      <p:pic>
        <p:nvPicPr>
          <p:cNvPr id="37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BC6D1FF-4C37-A686-E1A1-C26C3771CD05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1499539" y="2375633"/>
            <a:ext cx="503853" cy="345275"/>
          </a:xfrm>
          <a:prstGeom prst="rect">
            <a:avLst/>
          </a:prstGeom>
        </p:spPr>
      </p:pic>
      <p:pic>
        <p:nvPicPr>
          <p:cNvPr id="38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CA3E7FB-C091-A430-9277-8D7FFAE74D1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3017472" y="2375740"/>
            <a:ext cx="503853" cy="345275"/>
          </a:xfrm>
          <a:prstGeom prst="rect">
            <a:avLst/>
          </a:prstGeom>
        </p:spPr>
      </p:pic>
      <p:pic>
        <p:nvPicPr>
          <p:cNvPr id="39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68095D3-2866-7E2B-8278-83AE5CA5E6B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2512658" y="2377541"/>
            <a:ext cx="503853" cy="345275"/>
          </a:xfrm>
          <a:prstGeom prst="rect">
            <a:avLst/>
          </a:prstGeom>
        </p:spPr>
      </p:pic>
      <p:pic>
        <p:nvPicPr>
          <p:cNvPr id="40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BF7FB85-835C-9463-C3B6-1840DEF1C9C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3521325" y="2375633"/>
            <a:ext cx="503853" cy="345275"/>
          </a:xfrm>
          <a:prstGeom prst="rect">
            <a:avLst/>
          </a:prstGeom>
        </p:spPr>
      </p:pic>
      <p:pic>
        <p:nvPicPr>
          <p:cNvPr id="42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A688C39-FE61-6DE3-3ED3-9FF1C82DDDC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59899"/>
          <a:stretch/>
        </p:blipFill>
        <p:spPr>
          <a:xfrm>
            <a:off x="-983" y="2377542"/>
            <a:ext cx="503853" cy="3022538"/>
          </a:xfrm>
          <a:prstGeom prst="rect">
            <a:avLst/>
          </a:prstGeom>
        </p:spPr>
      </p:pic>
      <p:pic>
        <p:nvPicPr>
          <p:cNvPr id="43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B2B246D-0BF4-558D-FB90-9D5B30295B6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59899"/>
          <a:stretch/>
        </p:blipFill>
        <p:spPr>
          <a:xfrm>
            <a:off x="3782181" y="2374681"/>
            <a:ext cx="503853" cy="3022538"/>
          </a:xfrm>
          <a:prstGeom prst="rect">
            <a:avLst/>
          </a:prstGeom>
        </p:spPr>
      </p:pic>
      <p:pic>
        <p:nvPicPr>
          <p:cNvPr id="44" name="Picture 43" descr="A picture containing text&#10;&#10;Description automatically generated">
            <a:extLst>
              <a:ext uri="{FF2B5EF4-FFF2-40B4-BE49-F238E27FC236}">
                <a16:creationId xmlns:a16="http://schemas.microsoft.com/office/drawing/2014/main" id="{7D284DCE-BED9-A2F7-7C63-46B66A19B2A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97" y="2811029"/>
            <a:ext cx="2657475" cy="542925"/>
          </a:xfrm>
          <a:prstGeom prst="rect">
            <a:avLst/>
          </a:prstGeom>
        </p:spPr>
      </p:pic>
      <p:pic>
        <p:nvPicPr>
          <p:cNvPr id="45" name="Picture 44" descr="A picture containing qr code&#10;&#10;Description automatically generated">
            <a:extLst>
              <a:ext uri="{FF2B5EF4-FFF2-40B4-BE49-F238E27FC236}">
                <a16:creationId xmlns:a16="http://schemas.microsoft.com/office/drawing/2014/main" id="{C797BB7F-0207-07F1-1234-E0E71EFE8ED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50" y="3417681"/>
            <a:ext cx="2800350" cy="600075"/>
          </a:xfrm>
          <a:prstGeom prst="rect">
            <a:avLst/>
          </a:prstGeom>
        </p:spPr>
      </p:pic>
      <p:pic>
        <p:nvPicPr>
          <p:cNvPr id="50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B0800D3-4BBD-0C9F-3BB2-85F658DA1B6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4791809" y="2377731"/>
            <a:ext cx="503853" cy="345275"/>
          </a:xfrm>
          <a:prstGeom prst="rect">
            <a:avLst/>
          </a:prstGeom>
        </p:spPr>
      </p:pic>
      <p:pic>
        <p:nvPicPr>
          <p:cNvPr id="51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FE12B7C-F848-2BC8-300E-6B5439C51FF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4286995" y="2375722"/>
            <a:ext cx="503853" cy="345275"/>
          </a:xfrm>
          <a:prstGeom prst="rect">
            <a:avLst/>
          </a:prstGeom>
        </p:spPr>
      </p:pic>
      <p:pic>
        <p:nvPicPr>
          <p:cNvPr id="52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1C458DB-030F-4813-A363-94394303F35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5786534" y="2377731"/>
            <a:ext cx="503853" cy="345275"/>
          </a:xfrm>
          <a:prstGeom prst="rect">
            <a:avLst/>
          </a:prstGeom>
        </p:spPr>
      </p:pic>
      <p:pic>
        <p:nvPicPr>
          <p:cNvPr id="53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8AC410A-0B4D-EADD-CCE0-810F3836D716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5281720" y="2375722"/>
            <a:ext cx="503853" cy="345275"/>
          </a:xfrm>
          <a:prstGeom prst="rect">
            <a:avLst/>
          </a:prstGeom>
        </p:spPr>
      </p:pic>
      <p:pic>
        <p:nvPicPr>
          <p:cNvPr id="54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C961A5C-ED8B-31CA-7A45-9FBBBC8915F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6799653" y="2375829"/>
            <a:ext cx="503853" cy="345275"/>
          </a:xfrm>
          <a:prstGeom prst="rect">
            <a:avLst/>
          </a:prstGeom>
        </p:spPr>
      </p:pic>
      <p:pic>
        <p:nvPicPr>
          <p:cNvPr id="55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FAFEA78-29CD-6EF2-A7EC-F575F2271E2E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6294839" y="2377630"/>
            <a:ext cx="503853" cy="345275"/>
          </a:xfrm>
          <a:prstGeom prst="rect">
            <a:avLst/>
          </a:prstGeom>
        </p:spPr>
      </p:pic>
      <p:pic>
        <p:nvPicPr>
          <p:cNvPr id="56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2DAD793E-6173-3606-18EC-4D18DE38091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7303506" y="2375722"/>
            <a:ext cx="503853" cy="345275"/>
          </a:xfrm>
          <a:prstGeom prst="rect">
            <a:avLst/>
          </a:prstGeom>
        </p:spPr>
      </p:pic>
      <p:pic>
        <p:nvPicPr>
          <p:cNvPr id="57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18D2BB7-51CE-6818-8FDB-5D4E3BC53EAB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59899"/>
          <a:stretch/>
        </p:blipFill>
        <p:spPr>
          <a:xfrm>
            <a:off x="7813733" y="2383431"/>
            <a:ext cx="503853" cy="3022538"/>
          </a:xfrm>
          <a:prstGeom prst="rect">
            <a:avLst/>
          </a:prstGeom>
        </p:spPr>
      </p:pic>
      <p:pic>
        <p:nvPicPr>
          <p:cNvPr id="59" name="Picture 58" descr="A picture containing text, night&#10;&#10;Description automatically generated">
            <a:extLst>
              <a:ext uri="{FF2B5EF4-FFF2-40B4-BE49-F238E27FC236}">
                <a16:creationId xmlns:a16="http://schemas.microsoft.com/office/drawing/2014/main" id="{D5A4188C-B667-024F-9873-1E5A523E1D3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72" y="2898874"/>
            <a:ext cx="2743200" cy="542925"/>
          </a:xfrm>
          <a:prstGeom prst="rect">
            <a:avLst/>
          </a:prstGeom>
        </p:spPr>
      </p:pic>
      <p:pic>
        <p:nvPicPr>
          <p:cNvPr id="60" name="Picture 5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183EE43-6BD4-0EE4-8D24-75C6B20F500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872" y="3418708"/>
            <a:ext cx="1371600" cy="600075"/>
          </a:xfrm>
          <a:prstGeom prst="rect">
            <a:avLst/>
          </a:prstGeom>
        </p:spPr>
      </p:pic>
      <p:pic>
        <p:nvPicPr>
          <p:cNvPr id="61" name="Picture 60" descr="A picture containing text, night&#10;&#10;Description automatically generated">
            <a:extLst>
              <a:ext uri="{FF2B5EF4-FFF2-40B4-BE49-F238E27FC236}">
                <a16:creationId xmlns:a16="http://schemas.microsoft.com/office/drawing/2014/main" id="{35E750A4-CF8A-4356-1D1C-12354EEB773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72" y="4232586"/>
            <a:ext cx="2951212" cy="666316"/>
          </a:xfrm>
          <a:prstGeom prst="rect">
            <a:avLst/>
          </a:prstGeom>
        </p:spPr>
      </p:pic>
      <p:pic>
        <p:nvPicPr>
          <p:cNvPr id="62" name="Picture 6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B52D5F1-29A4-D386-886B-827426B694C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872" y="4905479"/>
            <a:ext cx="1371600" cy="60007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F09A6E1-5D2F-DDDD-FE54-AF8434F50340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700" y="3866084"/>
            <a:ext cx="228600" cy="600075"/>
          </a:xfrm>
          <a:prstGeom prst="rect">
            <a:avLst/>
          </a:prstGeom>
        </p:spPr>
      </p:pic>
      <p:pic>
        <p:nvPicPr>
          <p:cNvPr id="64" name="Picture 63" descr="Text&#10;&#10;Description automatically generated">
            <a:extLst>
              <a:ext uri="{FF2B5EF4-FFF2-40B4-BE49-F238E27FC236}">
                <a16:creationId xmlns:a16="http://schemas.microsoft.com/office/drawing/2014/main" id="{FE803F33-EE53-5772-6C86-3A3A9958567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167" y="4394042"/>
            <a:ext cx="1716341" cy="705107"/>
          </a:xfrm>
          <a:prstGeom prst="rect">
            <a:avLst/>
          </a:prstGeom>
        </p:spPr>
      </p:pic>
      <p:pic>
        <p:nvPicPr>
          <p:cNvPr id="66" name="Picture 65" descr="Red numbers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3C385C4F-BB22-0F63-65FA-C04D08A07F57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206" y="4392364"/>
            <a:ext cx="1716341" cy="480000"/>
          </a:xfrm>
          <a:prstGeom prst="rect">
            <a:avLst/>
          </a:prstGeom>
        </p:spPr>
      </p:pic>
      <p:pic>
        <p:nvPicPr>
          <p:cNvPr id="68" name="Picture 67" descr="Text&#10;&#10;Description automatically generated">
            <a:extLst>
              <a:ext uri="{FF2B5EF4-FFF2-40B4-BE49-F238E27FC236}">
                <a16:creationId xmlns:a16="http://schemas.microsoft.com/office/drawing/2014/main" id="{3E84CB39-247C-F8F8-5575-C16171DE1EE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909" y="3900118"/>
            <a:ext cx="1653253" cy="705106"/>
          </a:xfrm>
          <a:prstGeom prst="rect">
            <a:avLst/>
          </a:prstGeom>
        </p:spPr>
      </p:pic>
      <p:pic>
        <p:nvPicPr>
          <p:cNvPr id="71" name="Picture 70" descr="Text&#10;&#10;Description automatically generated">
            <a:extLst>
              <a:ext uri="{FF2B5EF4-FFF2-40B4-BE49-F238E27FC236}">
                <a16:creationId xmlns:a16="http://schemas.microsoft.com/office/drawing/2014/main" id="{689D3708-C8C7-363F-60C1-7AF1B9F1F949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239" y="3900118"/>
            <a:ext cx="1656924" cy="704636"/>
          </a:xfrm>
          <a:prstGeom prst="rect">
            <a:avLst/>
          </a:prstGeom>
        </p:spPr>
      </p:pic>
      <p:pic>
        <p:nvPicPr>
          <p:cNvPr id="74" name="Picture 73" descr="A picture containing text, music&#10;&#10;Description automatically generated">
            <a:extLst>
              <a:ext uri="{FF2B5EF4-FFF2-40B4-BE49-F238E27FC236}">
                <a16:creationId xmlns:a16="http://schemas.microsoft.com/office/drawing/2014/main" id="{3A97D0C8-EA69-9995-3B71-943566606964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206" y="4918013"/>
            <a:ext cx="1716340" cy="696504"/>
          </a:xfrm>
          <a:prstGeom prst="rect">
            <a:avLst/>
          </a:prstGeom>
        </p:spPr>
      </p:pic>
      <p:pic>
        <p:nvPicPr>
          <p:cNvPr id="77" name="Picture 76" descr="Red numbers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986DB539-3AF2-32FF-4070-088D4DF753D5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936" y="4921600"/>
            <a:ext cx="1732328" cy="442879"/>
          </a:xfrm>
          <a:prstGeom prst="rect">
            <a:avLst/>
          </a:prstGeom>
        </p:spPr>
      </p:pic>
      <p:pic>
        <p:nvPicPr>
          <p:cNvPr id="78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2812B8E-AECC-15D8-04E9-162CE9208AC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59899"/>
          <a:stretch/>
        </p:blipFill>
        <p:spPr>
          <a:xfrm>
            <a:off x="11681176" y="2383431"/>
            <a:ext cx="503853" cy="3022538"/>
          </a:xfrm>
          <a:prstGeom prst="rect">
            <a:avLst/>
          </a:prstGeom>
        </p:spPr>
      </p:pic>
      <p:pic>
        <p:nvPicPr>
          <p:cNvPr id="95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DD541E4-173E-7E27-8AFA-072145C85C0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8816026" y="2384113"/>
            <a:ext cx="503853" cy="345275"/>
          </a:xfrm>
          <a:prstGeom prst="rect">
            <a:avLst/>
          </a:prstGeom>
        </p:spPr>
      </p:pic>
      <p:pic>
        <p:nvPicPr>
          <p:cNvPr id="96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C505116-66F7-BFB9-A2F3-D469126C682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8311212" y="2382104"/>
            <a:ext cx="503853" cy="345275"/>
          </a:xfrm>
          <a:prstGeom prst="rect">
            <a:avLst/>
          </a:prstGeom>
        </p:spPr>
      </p:pic>
      <p:pic>
        <p:nvPicPr>
          <p:cNvPr id="97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C2547DD-968F-5FD8-C453-4632BA16181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9810751" y="2384113"/>
            <a:ext cx="503853" cy="345275"/>
          </a:xfrm>
          <a:prstGeom prst="rect">
            <a:avLst/>
          </a:prstGeom>
        </p:spPr>
      </p:pic>
      <p:pic>
        <p:nvPicPr>
          <p:cNvPr id="98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273B278D-A9A5-EADA-E160-882879552E0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9305937" y="2382104"/>
            <a:ext cx="503853" cy="345275"/>
          </a:xfrm>
          <a:prstGeom prst="rect">
            <a:avLst/>
          </a:prstGeom>
        </p:spPr>
      </p:pic>
      <p:pic>
        <p:nvPicPr>
          <p:cNvPr id="99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2F907E1-9AAA-B7CE-407E-2F394458D036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10823870" y="2382211"/>
            <a:ext cx="503853" cy="345275"/>
          </a:xfrm>
          <a:prstGeom prst="rect">
            <a:avLst/>
          </a:prstGeom>
        </p:spPr>
      </p:pic>
      <p:pic>
        <p:nvPicPr>
          <p:cNvPr id="100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B164220-C581-6C59-2B55-61A6B77B483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10319056" y="2384012"/>
            <a:ext cx="503853" cy="345275"/>
          </a:xfrm>
          <a:prstGeom prst="rect">
            <a:avLst/>
          </a:prstGeom>
        </p:spPr>
      </p:pic>
      <p:pic>
        <p:nvPicPr>
          <p:cNvPr id="101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9453754-CB08-BA0D-0C99-CC98D58EE78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8" t="7945" r="67473" b="88325"/>
          <a:stretch/>
        </p:blipFill>
        <p:spPr>
          <a:xfrm>
            <a:off x="11327723" y="2382104"/>
            <a:ext cx="503853" cy="345275"/>
          </a:xfrm>
          <a:prstGeom prst="rect">
            <a:avLst/>
          </a:prstGeom>
        </p:spPr>
      </p:pic>
      <p:pic>
        <p:nvPicPr>
          <p:cNvPr id="103" name="Picture 102" descr="Text&#10;&#10;Description automatically generated">
            <a:extLst>
              <a:ext uri="{FF2B5EF4-FFF2-40B4-BE49-F238E27FC236}">
                <a16:creationId xmlns:a16="http://schemas.microsoft.com/office/drawing/2014/main" id="{D24C8B6B-6737-D6E3-379D-BBFC338C308E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953" y="694986"/>
            <a:ext cx="9569494" cy="2054799"/>
          </a:xfrm>
          <a:prstGeom prst="rect">
            <a:avLst/>
          </a:prstGeom>
        </p:spPr>
      </p:pic>
      <p:pic>
        <p:nvPicPr>
          <p:cNvPr id="105" name="Picture 104" descr="Text&#10;&#10;Description automatically generated">
            <a:extLst>
              <a:ext uri="{FF2B5EF4-FFF2-40B4-BE49-F238E27FC236}">
                <a16:creationId xmlns:a16="http://schemas.microsoft.com/office/drawing/2014/main" id="{02EC44EB-A888-E1E0-D4FA-BA12D52DE3F2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325" y="2827033"/>
            <a:ext cx="2847918" cy="1854459"/>
          </a:xfrm>
          <a:prstGeom prst="rect">
            <a:avLst/>
          </a:prstGeom>
        </p:spPr>
      </p:pic>
      <p:pic>
        <p:nvPicPr>
          <p:cNvPr id="107" name="Picture 106" descr="A picture containing text&#10;&#10;Description automatically generated">
            <a:extLst>
              <a:ext uri="{FF2B5EF4-FFF2-40B4-BE49-F238E27FC236}">
                <a16:creationId xmlns:a16="http://schemas.microsoft.com/office/drawing/2014/main" id="{18D57E65-F34D-7505-357F-C93032E352AF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7005" y="3248548"/>
            <a:ext cx="1131344" cy="842962"/>
          </a:xfrm>
          <a:prstGeom prst="rect">
            <a:avLst/>
          </a:prstGeom>
        </p:spPr>
      </p:pic>
      <p:pic>
        <p:nvPicPr>
          <p:cNvPr id="115" name="Picture 114" descr="Text&#10;&#10;Description automatically generated">
            <a:extLst>
              <a:ext uri="{FF2B5EF4-FFF2-40B4-BE49-F238E27FC236}">
                <a16:creationId xmlns:a16="http://schemas.microsoft.com/office/drawing/2014/main" id="{E232E294-2597-1253-6E7D-38244C1CCCBE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554" y="4490253"/>
            <a:ext cx="3174246" cy="57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691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73FBF6B8-A28C-83EB-9656-F3904E0CAB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84296" r="12500"/>
          <a:stretch/>
        </p:blipFill>
        <p:spPr>
          <a:xfrm>
            <a:off x="0" y="5395912"/>
            <a:ext cx="12192000" cy="1443354"/>
          </a:xfrm>
          <a:prstGeom prst="rect">
            <a:avLst/>
          </a:prstGeom>
        </p:spPr>
      </p:pic>
      <p:pic>
        <p:nvPicPr>
          <p:cNvPr id="8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0A27649-82F0-0B49-ED84-2F944C3792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15" t="28148" r="7361"/>
          <a:stretch/>
        </p:blipFill>
        <p:spPr>
          <a:xfrm>
            <a:off x="0" y="0"/>
            <a:ext cx="955040" cy="5414646"/>
          </a:xfrm>
          <a:prstGeom prst="rect">
            <a:avLst/>
          </a:prstGeom>
        </p:spPr>
      </p:pic>
      <p:pic>
        <p:nvPicPr>
          <p:cNvPr id="9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92B88FD-5B93-D6E3-6060-60E6642259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15" t="28148" r="7361"/>
          <a:stretch/>
        </p:blipFill>
        <p:spPr>
          <a:xfrm>
            <a:off x="11236960" y="-9367"/>
            <a:ext cx="955040" cy="5414646"/>
          </a:xfrm>
          <a:prstGeom prst="rect">
            <a:avLst/>
          </a:prstGeom>
        </p:spPr>
      </p:pic>
      <p:pic>
        <p:nvPicPr>
          <p:cNvPr id="31" name="Picture 30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55CC50A-6E12-740F-4206-6A0646DF2D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0" y="5414646"/>
            <a:ext cx="1818640" cy="14236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7DA53C-3CFF-83FE-5593-EF22880321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" y="6361112"/>
            <a:ext cx="1600200" cy="318452"/>
          </a:xfrm>
          <a:prstGeom prst="rect">
            <a:avLst/>
          </a:prstGeom>
        </p:spPr>
      </p:pic>
      <p:pic>
        <p:nvPicPr>
          <p:cNvPr id="32" name="Picture 31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1863AEF-DC5D-C7BB-04B9-290B000CB3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1818640" y="5395912"/>
            <a:ext cx="2133600" cy="1423668"/>
          </a:xfrm>
          <a:prstGeom prst="rect">
            <a:avLst/>
          </a:prstGeom>
        </p:spPr>
      </p:pic>
      <p:pic>
        <p:nvPicPr>
          <p:cNvPr id="33" name="Picture 3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41F1FBB-84CF-1E82-C378-4C937754602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84020" r="82140" b="5407"/>
          <a:stretch/>
        </p:blipFill>
        <p:spPr>
          <a:xfrm>
            <a:off x="6756400" y="5414646"/>
            <a:ext cx="2184400" cy="142366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3B7556-7D17-E35B-FDF7-01EF1ED734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6361112"/>
            <a:ext cx="1828800" cy="305308"/>
          </a:xfrm>
          <a:prstGeom prst="rect">
            <a:avLst/>
          </a:prstGeom>
        </p:spPr>
      </p:pic>
      <p:pic>
        <p:nvPicPr>
          <p:cNvPr id="46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B675DDE-6194-A604-2CB5-6DDBC3472E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15" t="28148" r="7361"/>
          <a:stretch/>
        </p:blipFill>
        <p:spPr>
          <a:xfrm rot="5400000">
            <a:off x="3096285" y="-2150612"/>
            <a:ext cx="858470" cy="5140960"/>
          </a:xfrm>
          <a:prstGeom prst="rect">
            <a:avLst/>
          </a:prstGeom>
        </p:spPr>
      </p:pic>
      <p:pic>
        <p:nvPicPr>
          <p:cNvPr id="47" name="Content Placeholder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43D4B52-45B4-2448-E937-96D989A656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15" t="28148" r="7361"/>
          <a:stretch/>
        </p:blipFill>
        <p:spPr>
          <a:xfrm rot="5400000">
            <a:off x="8237245" y="-2151564"/>
            <a:ext cx="858470" cy="514096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5828CA29-16CF-6F2B-BEFB-4F2B40051D57}"/>
              </a:ext>
            </a:extLst>
          </p:cNvPr>
          <p:cNvSpPr/>
          <p:nvPr/>
        </p:nvSpPr>
        <p:spPr>
          <a:xfrm>
            <a:off x="955041" y="848151"/>
            <a:ext cx="10281920" cy="45571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7C395A4F-CE8F-74B9-E061-2BCA718E06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537" y="4309157"/>
            <a:ext cx="9686925" cy="457200"/>
          </a:xfrm>
          <a:prstGeom prst="rect">
            <a:avLst/>
          </a:prstGeom>
        </p:spPr>
      </p:pic>
      <p:pic>
        <p:nvPicPr>
          <p:cNvPr id="70" name="Picture 69" descr="A picture containing text&#10;&#10;Description automatically generated">
            <a:extLst>
              <a:ext uri="{FF2B5EF4-FFF2-40B4-BE49-F238E27FC236}">
                <a16:creationId xmlns:a16="http://schemas.microsoft.com/office/drawing/2014/main" id="{2C675185-4EAD-91A1-791A-6132EE6674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186" y="1307830"/>
            <a:ext cx="3095625" cy="3000375"/>
          </a:xfrm>
          <a:prstGeom prst="rect">
            <a:avLst/>
          </a:prstGeom>
        </p:spPr>
      </p:pic>
      <p:pic>
        <p:nvPicPr>
          <p:cNvPr id="72" name="Picture 71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B5E9E11A-E407-4EA5-935F-72A5B1D273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810" y="3193132"/>
            <a:ext cx="1476375" cy="9048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C411A66-880D-255F-FF4F-E39F41294C7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665" y="6394483"/>
            <a:ext cx="1696192" cy="282699"/>
          </a:xfrm>
          <a:prstGeom prst="rect">
            <a:avLst/>
          </a:prstGeom>
        </p:spPr>
      </p:pic>
      <p:pic>
        <p:nvPicPr>
          <p:cNvPr id="1026" name="Picture 2" descr="PC / Computer - Doom / Doom II - The Spriters Resource">
            <a:extLst>
              <a:ext uri="{FF2B5EF4-FFF2-40B4-BE49-F238E27FC236}">
                <a16:creationId xmlns:a16="http://schemas.microsoft.com/office/drawing/2014/main" id="{BC0E14C5-5773-0256-4FE8-D103AA42BD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8945" y="5138749"/>
            <a:ext cx="2267147" cy="191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red and black sign&#10;&#10;Description automatically generated with low confidence">
            <a:extLst>
              <a:ext uri="{FF2B5EF4-FFF2-40B4-BE49-F238E27FC236}">
                <a16:creationId xmlns:a16="http://schemas.microsoft.com/office/drawing/2014/main" id="{9709D210-15B7-BFEA-D0BF-23B6462E441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4" y="5765873"/>
            <a:ext cx="1778956" cy="671206"/>
          </a:xfrm>
          <a:prstGeom prst="rect">
            <a:avLst/>
          </a:prstGeom>
        </p:spPr>
      </p:pic>
      <p:pic>
        <p:nvPicPr>
          <p:cNvPr id="23" name="Picture 22" descr="A picture containing text&#10;&#10;Description automatically generated">
            <a:extLst>
              <a:ext uri="{FF2B5EF4-FFF2-40B4-BE49-F238E27FC236}">
                <a16:creationId xmlns:a16="http://schemas.microsoft.com/office/drawing/2014/main" id="{F66D1EDB-DC34-5A29-460D-E794373AA60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792" y="5807185"/>
            <a:ext cx="1421488" cy="648940"/>
          </a:xfrm>
          <a:prstGeom prst="rect">
            <a:avLst/>
          </a:prstGeom>
        </p:spPr>
      </p:pic>
      <p:pic>
        <p:nvPicPr>
          <p:cNvPr id="24" name="Picture 23" descr="A picture containing text&#10;&#10;Description automatically generated">
            <a:extLst>
              <a:ext uri="{FF2B5EF4-FFF2-40B4-BE49-F238E27FC236}">
                <a16:creationId xmlns:a16="http://schemas.microsoft.com/office/drawing/2014/main" id="{65987A45-086C-86AD-CFDD-DD4116D0AEE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092" y="5791859"/>
            <a:ext cx="1421488" cy="648940"/>
          </a:xfrm>
          <a:prstGeom prst="rect">
            <a:avLst/>
          </a:prstGeom>
        </p:spPr>
      </p:pic>
      <p:pic>
        <p:nvPicPr>
          <p:cNvPr id="17" name="Picture 1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9D959C69-3DB1-B324-0EB9-FAAC665910C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420"/>
            <a:ext cx="12192000" cy="5380387"/>
          </a:xfrm>
          <a:prstGeom prst="rect">
            <a:avLst/>
          </a:prstGeom>
        </p:spPr>
      </p:pic>
      <p:pic>
        <p:nvPicPr>
          <p:cNvPr id="2052" name="Picture 4" descr="Knee-Deep in the Dead | Doom Wiki | Fandom">
            <a:extLst>
              <a:ext uri="{FF2B5EF4-FFF2-40B4-BE49-F238E27FC236}">
                <a16:creationId xmlns:a16="http://schemas.microsoft.com/office/drawing/2014/main" id="{4B3BC07B-1BB0-73D1-4B37-EF8610387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57" y="-10319"/>
            <a:ext cx="11003280" cy="545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82DBF209-514C-3B50-D623-1C45FD7780A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648" y="388741"/>
            <a:ext cx="5834697" cy="790507"/>
          </a:xfrm>
          <a:prstGeom prst="rect">
            <a:avLst/>
          </a:prstGeom>
        </p:spPr>
      </p:pic>
      <p:pic>
        <p:nvPicPr>
          <p:cNvPr id="22" name="Picture 21" descr="A red and black sign&#10;&#10;Description automatically generated with low confidence">
            <a:extLst>
              <a:ext uri="{FF2B5EF4-FFF2-40B4-BE49-F238E27FC236}">
                <a16:creationId xmlns:a16="http://schemas.microsoft.com/office/drawing/2014/main" id="{AE1309D2-B32F-FE9F-92ED-B11A0CF078D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040" y="902834"/>
            <a:ext cx="3738560" cy="853367"/>
          </a:xfrm>
          <a:prstGeom prst="rect">
            <a:avLst/>
          </a:prstGeom>
        </p:spPr>
      </p:pic>
      <p:pic>
        <p:nvPicPr>
          <p:cNvPr id="26" name="Picture 25" descr="A red and black sign&#10;&#10;Description automatically generated with low confidence">
            <a:extLst>
              <a:ext uri="{FF2B5EF4-FFF2-40B4-BE49-F238E27FC236}">
                <a16:creationId xmlns:a16="http://schemas.microsoft.com/office/drawing/2014/main" id="{BA9A450E-0069-436B-A71F-CB4E106FB83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872" y="2391319"/>
            <a:ext cx="7084643" cy="223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316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11</Words>
  <Application>Microsoft Office PowerPoint</Application>
  <PresentationFormat>Widescreen</PresentationFormat>
  <Paragraphs>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 Foschini</dc:creator>
  <cp:lastModifiedBy>Marco Foschini</cp:lastModifiedBy>
  <cp:revision>4</cp:revision>
  <dcterms:created xsi:type="dcterms:W3CDTF">2022-07-11T20:49:59Z</dcterms:created>
  <dcterms:modified xsi:type="dcterms:W3CDTF">2022-07-12T15:09:43Z</dcterms:modified>
</cp:coreProperties>
</file>

<file path=docProps/thumbnail.jpeg>
</file>